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6" r:id="rId4"/>
    <p:sldId id="260" r:id="rId5"/>
    <p:sldId id="262" r:id="rId6"/>
    <p:sldId id="261" r:id="rId7"/>
    <p:sldId id="257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13/01/2026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75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13/01/2026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59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13/01/2026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72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13/01/2026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61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13/01/2026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18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13/01/2026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95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13/01/2026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92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13/01/2026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94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13/01/2026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06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13/01/2026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66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13/01/2026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953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A4CD5-5362-4AB1-A53D-8B524D11E36B}" type="datetimeFigureOut">
              <a:rPr lang="en-GB" smtClean="0"/>
              <a:t>13/01/2026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63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7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image" Target="../media/image5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microsoft.com/office/2007/relationships/media" Target="../media/media11.m4a"/><Relationship Id="rId18" Type="http://schemas.openxmlformats.org/officeDocument/2006/relationships/audio" Target="../media/media13.m4a"/><Relationship Id="rId26" Type="http://schemas.openxmlformats.org/officeDocument/2006/relationships/image" Target="../media/image6.png"/><Relationship Id="rId3" Type="http://schemas.microsoft.com/office/2007/relationships/media" Target="../media/media6.m4a"/><Relationship Id="rId21" Type="http://schemas.openxmlformats.org/officeDocument/2006/relationships/slideLayout" Target="../slideLayouts/slideLayout1.xml"/><Relationship Id="rId7" Type="http://schemas.microsoft.com/office/2007/relationships/media" Target="../media/media8.m4a"/><Relationship Id="rId12" Type="http://schemas.openxmlformats.org/officeDocument/2006/relationships/audio" Target="../media/media10.m4a"/><Relationship Id="rId17" Type="http://schemas.microsoft.com/office/2007/relationships/media" Target="../media/media13.m4a"/><Relationship Id="rId25" Type="http://schemas.openxmlformats.org/officeDocument/2006/relationships/image" Target="../media/image3.png"/><Relationship Id="rId2" Type="http://schemas.openxmlformats.org/officeDocument/2006/relationships/audio" Target="../media/media5.m4a"/><Relationship Id="rId16" Type="http://schemas.openxmlformats.org/officeDocument/2006/relationships/audio" Target="../media/media12.m4a"/><Relationship Id="rId20" Type="http://schemas.openxmlformats.org/officeDocument/2006/relationships/audio" Target="../media/media14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microsoft.com/office/2007/relationships/media" Target="../media/media10.m4a"/><Relationship Id="rId24" Type="http://schemas.openxmlformats.org/officeDocument/2006/relationships/image" Target="../media/image8.png"/><Relationship Id="rId5" Type="http://schemas.microsoft.com/office/2007/relationships/media" Target="../media/media7.m4a"/><Relationship Id="rId15" Type="http://schemas.microsoft.com/office/2007/relationships/media" Target="../media/media12.m4a"/><Relationship Id="rId23" Type="http://schemas.openxmlformats.org/officeDocument/2006/relationships/image" Target="../media/image2.png"/><Relationship Id="rId10" Type="http://schemas.openxmlformats.org/officeDocument/2006/relationships/audio" Target="../media/media9.m4a"/><Relationship Id="rId19" Type="http://schemas.microsoft.com/office/2007/relationships/media" Target="../media/media14.m4a"/><Relationship Id="rId4" Type="http://schemas.openxmlformats.org/officeDocument/2006/relationships/audio" Target="../media/media6.m4a"/><Relationship Id="rId9" Type="http://schemas.microsoft.com/office/2007/relationships/media" Target="../media/media9.m4a"/><Relationship Id="rId14" Type="http://schemas.openxmlformats.org/officeDocument/2006/relationships/audio" Target="../media/media11.m4a"/><Relationship Id="rId2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4a"/><Relationship Id="rId13" Type="http://schemas.openxmlformats.org/officeDocument/2006/relationships/slideLayout" Target="../slideLayouts/slideLayout1.xml"/><Relationship Id="rId3" Type="http://schemas.microsoft.com/office/2007/relationships/media" Target="../media/media16.m4a"/><Relationship Id="rId7" Type="http://schemas.microsoft.com/office/2007/relationships/media" Target="../media/media18.m4a"/><Relationship Id="rId12" Type="http://schemas.openxmlformats.org/officeDocument/2006/relationships/audio" Target="../media/media20.m4a"/><Relationship Id="rId2" Type="http://schemas.openxmlformats.org/officeDocument/2006/relationships/audio" Target="../media/media15.m4a"/><Relationship Id="rId16" Type="http://schemas.openxmlformats.org/officeDocument/2006/relationships/image" Target="../media/image6.png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microsoft.com/office/2007/relationships/media" Target="../media/media20.m4a"/><Relationship Id="rId5" Type="http://schemas.microsoft.com/office/2007/relationships/media" Target="../media/media17.m4a"/><Relationship Id="rId15" Type="http://schemas.openxmlformats.org/officeDocument/2006/relationships/hyperlink" Target="https://www.youtube.com/watch?v=4HNP3ZIarQw" TargetMode="External"/><Relationship Id="rId10" Type="http://schemas.openxmlformats.org/officeDocument/2006/relationships/audio" Target="../media/media19.m4a"/><Relationship Id="rId4" Type="http://schemas.openxmlformats.org/officeDocument/2006/relationships/audio" Target="../media/media16.m4a"/><Relationship Id="rId9" Type="http://schemas.microsoft.com/office/2007/relationships/media" Target="../media/media19.m4a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4a"/><Relationship Id="rId13" Type="http://schemas.microsoft.com/office/2007/relationships/media" Target="../media/media27.m4a"/><Relationship Id="rId18" Type="http://schemas.openxmlformats.org/officeDocument/2006/relationships/audio" Target="../media/media29.m4a"/><Relationship Id="rId26" Type="http://schemas.openxmlformats.org/officeDocument/2006/relationships/image" Target="../media/image9.png"/><Relationship Id="rId3" Type="http://schemas.microsoft.com/office/2007/relationships/media" Target="../media/media22.m4a"/><Relationship Id="rId21" Type="http://schemas.openxmlformats.org/officeDocument/2006/relationships/slideLayout" Target="../slideLayouts/slideLayout1.xml"/><Relationship Id="rId7" Type="http://schemas.microsoft.com/office/2007/relationships/media" Target="../media/media24.m4a"/><Relationship Id="rId12" Type="http://schemas.openxmlformats.org/officeDocument/2006/relationships/audio" Target="../media/media26.m4a"/><Relationship Id="rId17" Type="http://schemas.microsoft.com/office/2007/relationships/media" Target="../media/media29.m4a"/><Relationship Id="rId25" Type="http://schemas.openxmlformats.org/officeDocument/2006/relationships/image" Target="../media/image6.png"/><Relationship Id="rId2" Type="http://schemas.openxmlformats.org/officeDocument/2006/relationships/audio" Target="../media/media21.m4a"/><Relationship Id="rId16" Type="http://schemas.openxmlformats.org/officeDocument/2006/relationships/audio" Target="../media/media28.m4a"/><Relationship Id="rId20" Type="http://schemas.openxmlformats.org/officeDocument/2006/relationships/audio" Target="../media/media30.m4a"/><Relationship Id="rId1" Type="http://schemas.microsoft.com/office/2007/relationships/media" Target="../media/media21.m4a"/><Relationship Id="rId6" Type="http://schemas.openxmlformats.org/officeDocument/2006/relationships/audio" Target="../media/media23.m4a"/><Relationship Id="rId11" Type="http://schemas.microsoft.com/office/2007/relationships/media" Target="../media/media26.m4a"/><Relationship Id="rId24" Type="http://schemas.openxmlformats.org/officeDocument/2006/relationships/image" Target="../media/image8.png"/><Relationship Id="rId5" Type="http://schemas.microsoft.com/office/2007/relationships/media" Target="../media/media23.m4a"/><Relationship Id="rId15" Type="http://schemas.microsoft.com/office/2007/relationships/media" Target="../media/media28.m4a"/><Relationship Id="rId23" Type="http://schemas.openxmlformats.org/officeDocument/2006/relationships/image" Target="../media/image2.png"/><Relationship Id="rId10" Type="http://schemas.openxmlformats.org/officeDocument/2006/relationships/audio" Target="../media/media25.m4a"/><Relationship Id="rId19" Type="http://schemas.microsoft.com/office/2007/relationships/media" Target="../media/media30.m4a"/><Relationship Id="rId4" Type="http://schemas.openxmlformats.org/officeDocument/2006/relationships/audio" Target="../media/media22.m4a"/><Relationship Id="rId9" Type="http://schemas.microsoft.com/office/2007/relationships/media" Target="../media/media25.m4a"/><Relationship Id="rId14" Type="http://schemas.openxmlformats.org/officeDocument/2006/relationships/audio" Target="../media/media27.m4a"/><Relationship Id="rId2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34.m4a"/><Relationship Id="rId13" Type="http://schemas.microsoft.com/office/2007/relationships/media" Target="../media/media22.m4a"/><Relationship Id="rId18" Type="http://schemas.openxmlformats.org/officeDocument/2006/relationships/audio" Target="../media/media21.m4a"/><Relationship Id="rId3" Type="http://schemas.microsoft.com/office/2007/relationships/media" Target="../media/media32.m4a"/><Relationship Id="rId21" Type="http://schemas.openxmlformats.org/officeDocument/2006/relationships/image" Target="../media/image2.png"/><Relationship Id="rId7" Type="http://schemas.microsoft.com/office/2007/relationships/media" Target="../media/media34.m4a"/><Relationship Id="rId12" Type="http://schemas.openxmlformats.org/officeDocument/2006/relationships/audio" Target="../media/media7.m4a"/><Relationship Id="rId17" Type="http://schemas.microsoft.com/office/2007/relationships/media" Target="../media/media21.m4a"/><Relationship Id="rId2" Type="http://schemas.openxmlformats.org/officeDocument/2006/relationships/audio" Target="../media/media31.m4a"/><Relationship Id="rId16" Type="http://schemas.openxmlformats.org/officeDocument/2006/relationships/audio" Target="../media/media6.m4a"/><Relationship Id="rId20" Type="http://schemas.openxmlformats.org/officeDocument/2006/relationships/image" Target="../media/image5.png"/><Relationship Id="rId1" Type="http://schemas.microsoft.com/office/2007/relationships/media" Target="../media/media31.m4a"/><Relationship Id="rId6" Type="http://schemas.openxmlformats.org/officeDocument/2006/relationships/audio" Target="../media/media33.m4a"/><Relationship Id="rId11" Type="http://schemas.microsoft.com/office/2007/relationships/media" Target="../media/media7.m4a"/><Relationship Id="rId5" Type="http://schemas.microsoft.com/office/2007/relationships/media" Target="../media/media33.m4a"/><Relationship Id="rId15" Type="http://schemas.microsoft.com/office/2007/relationships/media" Target="../media/media6.m4a"/><Relationship Id="rId10" Type="http://schemas.openxmlformats.org/officeDocument/2006/relationships/audio" Target="../media/media35.m4a"/><Relationship Id="rId19" Type="http://schemas.openxmlformats.org/officeDocument/2006/relationships/slideLayout" Target="../slideLayouts/slideLayout1.xml"/><Relationship Id="rId4" Type="http://schemas.openxmlformats.org/officeDocument/2006/relationships/audio" Target="../media/media32.m4a"/><Relationship Id="rId9" Type="http://schemas.microsoft.com/office/2007/relationships/media" Target="../media/media35.m4a"/><Relationship Id="rId14" Type="http://schemas.openxmlformats.org/officeDocument/2006/relationships/audio" Target="../media/media22.m4a"/><Relationship Id="rId2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39.m4a"/><Relationship Id="rId13" Type="http://schemas.microsoft.com/office/2007/relationships/media" Target="../media/media42.m4a"/><Relationship Id="rId18" Type="http://schemas.openxmlformats.org/officeDocument/2006/relationships/audio" Target="../media/media44.m4a"/><Relationship Id="rId26" Type="http://schemas.openxmlformats.org/officeDocument/2006/relationships/image" Target="../media/image6.png"/><Relationship Id="rId3" Type="http://schemas.microsoft.com/office/2007/relationships/media" Target="../media/media37.m4a"/><Relationship Id="rId21" Type="http://schemas.openxmlformats.org/officeDocument/2006/relationships/slideLayout" Target="../slideLayouts/slideLayout1.xml"/><Relationship Id="rId7" Type="http://schemas.microsoft.com/office/2007/relationships/media" Target="../media/media39.m4a"/><Relationship Id="rId12" Type="http://schemas.openxmlformats.org/officeDocument/2006/relationships/audio" Target="../media/media41.m4a"/><Relationship Id="rId17" Type="http://schemas.microsoft.com/office/2007/relationships/media" Target="../media/media44.m4a"/><Relationship Id="rId25" Type="http://schemas.openxmlformats.org/officeDocument/2006/relationships/hyperlink" Target="https://www.youtube.com/watch?v=ojykn5BE4cA&amp;t=82s" TargetMode="External"/><Relationship Id="rId2" Type="http://schemas.openxmlformats.org/officeDocument/2006/relationships/audio" Target="../media/media36.m4a"/><Relationship Id="rId16" Type="http://schemas.openxmlformats.org/officeDocument/2006/relationships/audio" Target="../media/media43.m4a"/><Relationship Id="rId20" Type="http://schemas.openxmlformats.org/officeDocument/2006/relationships/audio" Target="../media/media45.m4a"/><Relationship Id="rId1" Type="http://schemas.microsoft.com/office/2007/relationships/media" Target="../media/media36.m4a"/><Relationship Id="rId6" Type="http://schemas.openxmlformats.org/officeDocument/2006/relationships/audio" Target="../media/media38.m4a"/><Relationship Id="rId11" Type="http://schemas.microsoft.com/office/2007/relationships/media" Target="../media/media41.m4a"/><Relationship Id="rId24" Type="http://schemas.openxmlformats.org/officeDocument/2006/relationships/image" Target="../media/image10.png"/><Relationship Id="rId5" Type="http://schemas.microsoft.com/office/2007/relationships/media" Target="../media/media38.m4a"/><Relationship Id="rId15" Type="http://schemas.microsoft.com/office/2007/relationships/media" Target="../media/media43.m4a"/><Relationship Id="rId23" Type="http://schemas.openxmlformats.org/officeDocument/2006/relationships/image" Target="../media/image2.png"/><Relationship Id="rId10" Type="http://schemas.openxmlformats.org/officeDocument/2006/relationships/audio" Target="../media/media40.m4a"/><Relationship Id="rId19" Type="http://schemas.microsoft.com/office/2007/relationships/media" Target="../media/media45.m4a"/><Relationship Id="rId4" Type="http://schemas.openxmlformats.org/officeDocument/2006/relationships/audio" Target="../media/media37.m4a"/><Relationship Id="rId9" Type="http://schemas.microsoft.com/office/2007/relationships/media" Target="../media/media40.m4a"/><Relationship Id="rId14" Type="http://schemas.openxmlformats.org/officeDocument/2006/relationships/audio" Target="../media/media42.m4a"/><Relationship Id="rId2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NzWkopFJuSw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v=tqHm_IbdTO4&amp;list=RDtqHm_IbdTO4&amp;start_radio=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-NCdeldQLFc" TargetMode="External"/><Relationship Id="rId5" Type="http://schemas.openxmlformats.org/officeDocument/2006/relationships/hyperlink" Target="https://kids.nationalgeographic.com/geography/countries/article/india" TargetMode="External"/><Relationship Id="rId4" Type="http://schemas.openxmlformats.org/officeDocument/2006/relationships/hyperlink" Target="https://www.kids-world-travel-guide.com/india-for-kid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74" y="-2"/>
            <a:ext cx="10273249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970506" y="2893713"/>
            <a:ext cx="694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of the month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9050966" y="2786242"/>
            <a:ext cx="53312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500" dirty="0" smtClean="0">
                <a:solidFill>
                  <a:prstClr val="black"/>
                </a:solidFill>
              </a:rPr>
              <a:t>January - Hindi</a:t>
            </a:r>
            <a:endParaRPr lang="en-GB" sz="4500" b="1" dirty="0">
              <a:solidFill>
                <a:prstClr val="black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94901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8550" y="5846618"/>
            <a:ext cx="933972" cy="9103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4225" y="5279618"/>
            <a:ext cx="979054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A0A0A"/>
                </a:solidFill>
                <a:latin typeface="Google Sans"/>
              </a:rPr>
              <a:t>Hindi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 is mainly spoken in India, particularly in the northern and central "Hindi Belt" (states like Uttar Pradesh, Bihar, Rajasthan, Delhi, etc</a:t>
            </a:r>
            <a:r>
              <a:rPr lang="en-US" dirty="0" smtClean="0">
                <a:solidFill>
                  <a:srgbClr val="0A0A0A"/>
                </a:solidFill>
                <a:latin typeface="Google Sans"/>
              </a:rPr>
              <a:t>.). Serving 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as an official language alongside English for the Indian Union, and is also a significant language in Nepal, Fiji, and among Indian diaspora communities worldwide. 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1206123" y="-1"/>
            <a:ext cx="0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81" y="-6691"/>
            <a:ext cx="6097" cy="686469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932874" y="-6691"/>
            <a:ext cx="0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9547" y="247847"/>
            <a:ext cx="6859300" cy="478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9675" y="-297"/>
            <a:ext cx="10272650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970886" y="3041985"/>
            <a:ext cx="694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Language of the month</a:t>
            </a:r>
            <a:endParaRPr kumimoji="0" lang="en-GB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8976123" y="2567707"/>
            <a:ext cx="542662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500" dirty="0" smtClean="0">
                <a:solidFill>
                  <a:prstClr val="black"/>
                </a:solidFill>
              </a:rPr>
              <a:t>January - Hindi</a:t>
            </a:r>
            <a:endParaRPr lang="en-GB" sz="4500" b="1" dirty="0">
              <a:solidFill>
                <a:prstClr val="black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94901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58550" y="5846618"/>
            <a:ext cx="933972" cy="91032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11232336" y="-1"/>
            <a:ext cx="0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959087" y="-9239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Callout 9"/>
          <p:cNvSpPr/>
          <p:nvPr/>
        </p:nvSpPr>
        <p:spPr>
          <a:xfrm>
            <a:off x="1847209" y="246808"/>
            <a:ext cx="3023480" cy="2261722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name is Ansh.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dirty="0" smtClean="0">
                <a:solidFill>
                  <a:prstClr val="black"/>
                </a:solidFill>
                <a:latin typeface="Calibri" panose="020F0502020204030204"/>
              </a:rPr>
              <a:t>Mera naam Ansh hai</a:t>
            </a:r>
            <a:r>
              <a:rPr lang="en-GB" sz="2200" dirty="0" smtClean="0">
                <a:solidFill>
                  <a:prstClr val="black"/>
                </a:solidFill>
                <a:latin typeface="Calibri" panose="020F0502020204030204"/>
              </a:rPr>
              <a:t>. 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4133519" y="3795123"/>
            <a:ext cx="3217149" cy="2111182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</a:t>
            </a:r>
            <a:r>
              <a:rPr lang="en-GB" sz="2200" dirty="0" smtClean="0">
                <a:solidFill>
                  <a:prstClr val="black"/>
                </a:solidFill>
                <a:latin typeface="Calibri" panose="020F0502020204030204"/>
              </a:rPr>
              <a:t>like to eat halwa</a:t>
            </a:r>
            <a:r>
              <a:rPr kumimoji="0" lang="en-GB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algn="ctr">
              <a:defRPr/>
            </a:pPr>
            <a:r>
              <a:rPr lang="fi-FI" sz="2200" b="1" dirty="0" smtClean="0">
                <a:solidFill>
                  <a:prstClr val="black"/>
                </a:solidFill>
              </a:rPr>
              <a:t>Merekol halwa </a:t>
            </a:r>
            <a:r>
              <a:rPr lang="fi-FI" sz="2200" b="1" dirty="0">
                <a:solidFill>
                  <a:prstClr val="black"/>
                </a:solidFill>
              </a:rPr>
              <a:t>khaana </a:t>
            </a:r>
            <a:r>
              <a:rPr lang="fi-FI" sz="2200" b="1" dirty="0" smtClean="0">
                <a:solidFill>
                  <a:prstClr val="black"/>
                </a:solidFill>
              </a:rPr>
              <a:t>acha lagta hai.</a:t>
            </a:r>
            <a:endParaRPr kumimoji="0" lang="en-GB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5429154" y="572655"/>
            <a:ext cx="3433585" cy="2571944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can speak Hindi and English.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dirty="0" smtClean="0">
                <a:solidFill>
                  <a:prstClr val="black"/>
                </a:solidFill>
                <a:latin typeface="Calibri" panose="020F0502020204030204"/>
              </a:rPr>
              <a:t>Mein Hindi aur English bhol sakta hu.</a:t>
            </a:r>
            <a:r>
              <a:rPr kumimoji="0" lang="en-GB" sz="2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7883240" y="2960122"/>
            <a:ext cx="2929043" cy="2462631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like to play guitar.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dirty="0" smtClean="0">
                <a:solidFill>
                  <a:prstClr val="black"/>
                </a:solidFill>
                <a:latin typeface="Calibri" panose="020F0502020204030204"/>
              </a:rPr>
              <a:t>Merekol guitar baja na acha lagta hai.</a:t>
            </a:r>
            <a:endParaRPr kumimoji="0" lang="en-GB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56145" y="2960122"/>
            <a:ext cx="2733080" cy="3796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175329" y="1494668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253145" y="1858627"/>
            <a:ext cx="406400" cy="4064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747884" y="4647514"/>
            <a:ext cx="406400" cy="4064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235025" y="4215028"/>
            <a:ext cx="406400" cy="406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48451" y="3025928"/>
            <a:ext cx="2588684" cy="368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7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9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8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2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7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2819" y="-4183"/>
            <a:ext cx="10272650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970886" y="3041985"/>
            <a:ext cx="694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of the month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9022665" y="2429331"/>
            <a:ext cx="53335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500" dirty="0" smtClean="0">
                <a:solidFill>
                  <a:prstClr val="black"/>
                </a:solidFill>
              </a:rPr>
              <a:t>January - Hindi</a:t>
            </a:r>
            <a:endParaRPr lang="en-US" sz="4500" dirty="0">
              <a:solidFill>
                <a:prstClr val="black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94901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258550" y="5846618"/>
            <a:ext cx="933972" cy="9103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38758" y="125229"/>
            <a:ext cx="671127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i-IN" sz="3600" dirty="0" smtClean="0">
                <a:solidFill>
                  <a:prstClr val="black"/>
                </a:solidFill>
                <a:latin typeface="Arial" panose="020B0604020202020204" pitchFamily="34" charset="0"/>
              </a:rPr>
              <a:t>रजिस्टर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sz="36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rajistar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The Register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94675" y="3589170"/>
            <a:ext cx="2798307" cy="3133616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8525883" y="1988006"/>
            <a:ext cx="2567099" cy="1450109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233350" algn="ctr"/>
            <a:r>
              <a:rPr lang="hi-IN" sz="2000" dirty="0">
                <a:solidFill>
                  <a:srgbClr val="000000"/>
                </a:solidFill>
                <a:latin typeface="Arial" panose="020B0604020202020204" pitchFamily="34" charset="0"/>
              </a:rPr>
              <a:t>सुप्रभात सर</a:t>
            </a:r>
          </a:p>
          <a:p>
            <a:pPr marR="233350" algn="ctr"/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</a:rPr>
              <a:t>suprabhaat sar</a:t>
            </a:r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Callout 13"/>
          <p:cNvSpPr/>
          <p:nvPr/>
        </p:nvSpPr>
        <p:spPr>
          <a:xfrm flipH="1">
            <a:off x="6096000" y="857603"/>
            <a:ext cx="2503055" cy="1824403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000" dirty="0">
                <a:solidFill>
                  <a:schemeClr val="tx1"/>
                </a:solidFill>
                <a:latin typeface="Arial" panose="020B0604020202020204" pitchFamily="34" charset="0"/>
              </a:rPr>
              <a:t>महोदया</a:t>
            </a:r>
          </a:p>
          <a:p>
            <a:pPr algn="ctr"/>
            <a:r>
              <a:rPr lang="hi-IN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शुभ </a:t>
            </a:r>
            <a:r>
              <a:rPr lang="hi-IN" sz="2000" dirty="0">
                <a:solidFill>
                  <a:schemeClr val="tx1"/>
                </a:solidFill>
                <a:latin typeface="Arial" panose="020B0604020202020204" pitchFamily="34" charset="0"/>
              </a:rPr>
              <a:t>दोपहर</a:t>
            </a:r>
          </a:p>
          <a:p>
            <a:pPr lvl="0" algn="ctr"/>
            <a:r>
              <a:rPr lang="en-GB" sz="2000" b="1" dirty="0" smtClean="0">
                <a:solidFill>
                  <a:srgbClr val="1F1F1F"/>
                </a:solidFill>
                <a:latin typeface="Arial" panose="020B0604020202020204" pitchFamily="34" charset="0"/>
              </a:rPr>
              <a:t>shubh dopahar mahodaya</a:t>
            </a:r>
            <a:endParaRPr lang="en-GB" sz="2000" b="1" dirty="0">
              <a:solidFill>
                <a:srgbClr val="1F1F1F"/>
              </a:solidFill>
              <a:latin typeface="Arial" panose="020B0604020202020204" pitchFamily="34" charset="0"/>
            </a:endParaRPr>
          </a:p>
        </p:txBody>
      </p:sp>
      <p:sp>
        <p:nvSpPr>
          <p:cNvPr id="7" name="Oval Callout 6"/>
          <p:cNvSpPr/>
          <p:nvPr/>
        </p:nvSpPr>
        <p:spPr>
          <a:xfrm flipH="1">
            <a:off x="5180618" y="2713060"/>
            <a:ext cx="2440789" cy="165889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000" dirty="0">
                <a:solidFill>
                  <a:schemeClr val="tx1"/>
                </a:solidFill>
                <a:latin typeface="Arial" panose="020B0604020202020204" pitchFamily="34" charset="0"/>
              </a:rPr>
              <a:t>सुप्रभात महोदया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</a:rPr>
              <a:t>suprabhaat mahodaya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Callout 14"/>
          <p:cNvSpPr/>
          <p:nvPr/>
        </p:nvSpPr>
        <p:spPr>
          <a:xfrm flipH="1">
            <a:off x="5527966" y="4701308"/>
            <a:ext cx="2484582" cy="170872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000" dirty="0">
                <a:solidFill>
                  <a:prstClr val="black"/>
                </a:solidFill>
                <a:latin typeface="Arial" panose="020B0604020202020204" pitchFamily="34" charset="0"/>
              </a:rPr>
              <a:t>शुभ दोपहर सर</a:t>
            </a:r>
          </a:p>
          <a:p>
            <a:pPr algn="ctr"/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</a:rPr>
              <a:t>shubh dopahar sar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851772"/>
              </p:ext>
            </p:extLst>
          </p:nvPr>
        </p:nvGraphicFramePr>
        <p:xfrm>
          <a:off x="971346" y="1880220"/>
          <a:ext cx="4096131" cy="4177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599">
                  <a:extLst>
                    <a:ext uri="{9D8B030D-6E8A-4147-A177-3AD203B41FA5}">
                      <a16:colId xmlns:a16="http://schemas.microsoft.com/office/drawing/2014/main" val="2379324747"/>
                    </a:ext>
                  </a:extLst>
                </a:gridCol>
                <a:gridCol w="1982532">
                  <a:extLst>
                    <a:ext uri="{9D8B030D-6E8A-4147-A177-3AD203B41FA5}">
                      <a16:colId xmlns:a16="http://schemas.microsoft.com/office/drawing/2014/main" val="2065052564"/>
                    </a:ext>
                  </a:extLst>
                </a:gridCol>
              </a:tblGrid>
              <a:tr h="67194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Hindi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722690"/>
                  </a:ext>
                </a:extLst>
              </a:tr>
              <a:tr h="671940">
                <a:tc>
                  <a:txBody>
                    <a:bodyPr/>
                    <a:lstStyle/>
                    <a:p>
                      <a:pPr algn="l"/>
                      <a:r>
                        <a:rPr lang="hi-IN" sz="2000" dirty="0" smtClean="0"/>
                        <a:t>सुप्रभात</a:t>
                      </a:r>
                      <a:endParaRPr lang="en-GB" sz="2000" dirty="0" smtClean="0"/>
                    </a:p>
                    <a:p>
                      <a:pPr algn="l"/>
                      <a:r>
                        <a:rPr lang="en-GB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suprabhaat</a:t>
                      </a:r>
                      <a:endParaRPr lang="en-GB" sz="2000" b="1" i="0" dirty="0" smtClean="0">
                        <a:solidFill>
                          <a:srgbClr val="1F1F1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morning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521360"/>
                  </a:ext>
                </a:extLst>
              </a:tr>
              <a:tr h="671940">
                <a:tc>
                  <a:txBody>
                    <a:bodyPr/>
                    <a:lstStyle/>
                    <a:p>
                      <a:pPr algn="l"/>
                      <a:r>
                        <a:rPr lang="hi-IN" sz="2000" dirty="0" smtClean="0">
                          <a:latin typeface="Arial" panose="020B0604020202020204" pitchFamily="34" charset="0"/>
                          <a:cs typeface="+mn-cs"/>
                        </a:rPr>
                        <a:t>महोदया</a:t>
                      </a:r>
                      <a:endParaRPr lang="en-GB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mahodaya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Madam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053528"/>
                  </a:ext>
                </a:extLst>
              </a:tr>
              <a:tr h="671940">
                <a:tc>
                  <a:txBody>
                    <a:bodyPr/>
                    <a:lstStyle/>
                    <a:p>
                      <a:pPr algn="l"/>
                      <a:r>
                        <a:rPr lang="hi-IN" sz="2000" dirty="0" smtClean="0">
                          <a:latin typeface="Arial" panose="020B0604020202020204" pitchFamily="34" charset="0"/>
                          <a:cs typeface="+mn-cs"/>
                        </a:rPr>
                        <a:t>महोदय</a:t>
                      </a:r>
                    </a:p>
                    <a:p>
                      <a:pPr algn="l"/>
                      <a:r>
                        <a:rPr lang="en-GB" sz="2000" b="1" dirty="0" smtClean="0">
                          <a:latin typeface="Arial" panose="020B0604020202020204" pitchFamily="34" charset="0"/>
                          <a:cs typeface="+mn-cs"/>
                        </a:rPr>
                        <a:t>mahoday</a:t>
                      </a:r>
                      <a:endParaRPr lang="en-GB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Sir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347909"/>
                  </a:ext>
                </a:extLst>
              </a:tr>
              <a:tr h="671940">
                <a:tc>
                  <a:txBody>
                    <a:bodyPr/>
                    <a:lstStyle/>
                    <a:p>
                      <a:pPr algn="l"/>
                      <a:r>
                        <a:rPr lang="hi-IN" sz="2000" b="0" i="0" dirty="0" smtClean="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</a:rPr>
                        <a:t>शुभ दोपहर</a:t>
                      </a:r>
                      <a:endParaRPr lang="en-GB" sz="2000" b="0" i="0" dirty="0" smtClean="0">
                        <a:solidFill>
                          <a:srgbClr val="1F1F1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2000" b="1" i="0" dirty="0" smtClean="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</a:rPr>
                        <a:t>shubh dopahar</a:t>
                      </a:r>
                      <a:endParaRPr lang="en-GB" sz="2000" b="1" i="0" dirty="0">
                        <a:solidFill>
                          <a:srgbClr val="1F1F1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afternoon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152079"/>
                  </a:ext>
                </a:extLst>
              </a:tr>
              <a:tr h="6719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i-IN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नमस्ते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namaste</a:t>
                      </a:r>
                      <a:endParaRPr kumimoji="0" lang="en-GB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Hello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611128"/>
                  </a:ext>
                </a:extLst>
              </a:tr>
            </a:tbl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212421" y="81053"/>
            <a:ext cx="6097" cy="6864691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V="1">
            <a:off x="11212421" y="-4183"/>
            <a:ext cx="0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952877" y="-3590"/>
            <a:ext cx="0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488218" y="229716"/>
            <a:ext cx="406400" cy="4064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620383" y="5587799"/>
            <a:ext cx="406400" cy="4064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639840" y="2789821"/>
            <a:ext cx="406400" cy="4064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639840" y="3352206"/>
            <a:ext cx="406400" cy="4064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629724" y="4161649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026783" y="4971092"/>
            <a:ext cx="406400" cy="4064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522424" y="5449453"/>
            <a:ext cx="406400" cy="4064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0515731" y="2525988"/>
            <a:ext cx="406400" cy="4064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034052" y="1769804"/>
            <a:ext cx="406400" cy="4064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144327" y="331557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7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9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8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4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1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25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87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38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63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31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412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7" grpId="0" animBg="1"/>
      <p:bldP spid="14" grpId="0" animBg="1"/>
      <p:bldP spid="7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2970886" y="3041985"/>
            <a:ext cx="694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of the month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8999789" y="2609655"/>
            <a:ext cx="53792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500" dirty="0" smtClean="0">
                <a:solidFill>
                  <a:prstClr val="black"/>
                </a:solidFill>
              </a:rPr>
              <a:t>January - Hindi</a:t>
            </a:r>
            <a:endParaRPr lang="en-US" sz="4500" dirty="0">
              <a:solidFill>
                <a:prstClr val="black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94901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58550" y="5846618"/>
            <a:ext cx="933972" cy="9103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95139" y="145534"/>
            <a:ext cx="445736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i-IN" sz="3600" dirty="0" smtClean="0">
                <a:solidFill>
                  <a:prstClr val="black"/>
                </a:solidFill>
                <a:latin typeface="Arial" panose="020B0604020202020204" pitchFamily="34" charset="0"/>
              </a:rPr>
              <a:t>रंग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sz="36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rang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Colours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1118330" y="1496289"/>
            <a:ext cx="2343604" cy="2299855"/>
          </a:xfrm>
          <a:prstGeom prst="flowChartConnector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AE" sz="2500" dirty="0" smtClean="0">
                <a:solidFill>
                  <a:prstClr val="black"/>
                </a:solidFill>
                <a:latin typeface="Arial" panose="020B0604020202020204" pitchFamily="34" charset="0"/>
              </a:rPr>
              <a:t>آ</a:t>
            </a:r>
            <a:r>
              <a:rPr lang="hi-IN" sz="2500" dirty="0">
                <a:solidFill>
                  <a:prstClr val="black"/>
                </a:solidFill>
                <a:latin typeface="Arial" panose="020B0604020202020204" pitchFamily="34" charset="0"/>
              </a:rPr>
              <a:t>नीला</a:t>
            </a:r>
          </a:p>
          <a:p>
            <a:pPr lvl="0" algn="ctr"/>
            <a:r>
              <a:rPr lang="en-GB" sz="2500" b="1" dirty="0">
                <a:solidFill>
                  <a:prstClr val="black"/>
                </a:solidFill>
                <a:latin typeface="Arial" panose="020B0604020202020204" pitchFamily="34" charset="0"/>
              </a:rPr>
              <a:t>neela</a:t>
            </a:r>
            <a:endParaRPr lang="en-GB" sz="2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686214" y="3679482"/>
            <a:ext cx="2530764" cy="2462915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i-IN" sz="2500" dirty="0">
                <a:solidFill>
                  <a:prstClr val="black"/>
                </a:solidFill>
                <a:latin typeface="Arial" panose="020B0604020202020204" pitchFamily="34" charset="0"/>
              </a:rPr>
              <a:t>हरा</a:t>
            </a:r>
          </a:p>
          <a:p>
            <a:pPr lvl="0" algn="ctr"/>
            <a:r>
              <a:rPr lang="en-GB" sz="2500" b="1" dirty="0">
                <a:solidFill>
                  <a:prstClr val="black"/>
                </a:solidFill>
                <a:latin typeface="Arial" panose="020B0604020202020204" pitchFamily="34" charset="0"/>
              </a:rPr>
              <a:t>hara</a:t>
            </a:r>
            <a:endParaRPr lang="en-GB" sz="2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822841" y="1575312"/>
            <a:ext cx="2501596" cy="23443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i-IN" sz="2500" dirty="0">
                <a:solidFill>
                  <a:prstClr val="black"/>
                </a:solidFill>
                <a:latin typeface="Arial" panose="020B0604020202020204" pitchFamily="34" charset="0"/>
              </a:rPr>
              <a:t>लाल</a:t>
            </a:r>
          </a:p>
          <a:p>
            <a:pPr lvl="0" algn="ctr"/>
            <a:r>
              <a:rPr lang="en-GB" sz="2500" b="1" dirty="0">
                <a:solidFill>
                  <a:prstClr val="black"/>
                </a:solidFill>
                <a:latin typeface="Arial" panose="020B0604020202020204" pitchFamily="34" charset="0"/>
              </a:rPr>
              <a:t>laal</a:t>
            </a:r>
          </a:p>
        </p:txBody>
      </p:sp>
      <p:sp>
        <p:nvSpPr>
          <p:cNvPr id="26" name="Oval 25"/>
          <p:cNvSpPr/>
          <p:nvPr/>
        </p:nvSpPr>
        <p:spPr>
          <a:xfrm>
            <a:off x="6612599" y="3713953"/>
            <a:ext cx="2517772" cy="2466112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i-IN" sz="2500" dirty="0">
                <a:solidFill>
                  <a:prstClr val="black"/>
                </a:solidFill>
                <a:latin typeface="Arial" panose="020B0604020202020204" pitchFamily="34" charset="0"/>
              </a:rPr>
              <a:t>नारंगी</a:t>
            </a:r>
          </a:p>
          <a:p>
            <a:pPr lvl="0" algn="ctr"/>
            <a:r>
              <a:rPr lang="en-GB" sz="2500" b="1" dirty="0">
                <a:solidFill>
                  <a:prstClr val="black"/>
                </a:solidFill>
                <a:latin typeface="Arial" panose="020B0604020202020204" pitchFamily="34" charset="0"/>
              </a:rPr>
              <a:t>naarangee</a:t>
            </a:r>
            <a:endParaRPr lang="en-GB" sz="2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349673" y="1451766"/>
            <a:ext cx="2547723" cy="234437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i-IN" sz="2500" dirty="0">
                <a:solidFill>
                  <a:prstClr val="black"/>
                </a:solidFill>
                <a:latin typeface="Arial" panose="020B0604020202020204" pitchFamily="34" charset="0"/>
              </a:rPr>
              <a:t>पीला</a:t>
            </a:r>
          </a:p>
          <a:p>
            <a:pPr lvl="0" algn="ctr"/>
            <a:r>
              <a:rPr lang="en-GB" sz="2500" b="1" dirty="0">
                <a:solidFill>
                  <a:prstClr val="black"/>
                </a:solidFill>
                <a:latin typeface="Arial" panose="020B0604020202020204" pitchFamily="34" charset="0"/>
              </a:rPr>
              <a:t>peela</a:t>
            </a:r>
            <a:endParaRPr lang="en-GB" sz="2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90132" y="6387614"/>
            <a:ext cx="7249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Introduction to </a:t>
            </a:r>
            <a:r>
              <a:rPr lang="en-GB" dirty="0"/>
              <a:t>colours: </a:t>
            </a:r>
            <a:r>
              <a:rPr lang="en-GB" dirty="0">
                <a:hlinkClick r:id="rId15"/>
              </a:rPr>
              <a:t>https://</a:t>
            </a:r>
            <a:r>
              <a:rPr lang="en-GB" dirty="0" smtClean="0">
                <a:hlinkClick r:id="rId15"/>
              </a:rPr>
              <a:t>www.youtube.com/watch?v=4HNP3ZIarQw</a:t>
            </a:r>
            <a:r>
              <a:rPr lang="en-GB" dirty="0" smtClean="0"/>
              <a:t>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444510" y="274541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608711" y="2453126"/>
            <a:ext cx="406400" cy="4064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896324" y="2443016"/>
            <a:ext cx="406400" cy="4064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53791" y="2403210"/>
            <a:ext cx="406400" cy="4064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436373" y="4703137"/>
            <a:ext cx="406400" cy="4064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723971" y="478353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8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2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3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5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4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5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54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2850" y="-298"/>
            <a:ext cx="10272650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970886" y="3041985"/>
            <a:ext cx="694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of the month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8978564" y="2540130"/>
            <a:ext cx="54217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500" dirty="0" smtClean="0">
                <a:solidFill>
                  <a:prstClr val="black"/>
                </a:solidFill>
              </a:rPr>
              <a:t>January - Hindi</a:t>
            </a:r>
            <a:endParaRPr lang="en-US" sz="4500" dirty="0">
              <a:solidFill>
                <a:prstClr val="black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94901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258550" y="5846618"/>
            <a:ext cx="933972" cy="9103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4602" y="85052"/>
            <a:ext cx="795899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prstClr val="black"/>
                </a:solidFill>
                <a:latin typeface="Arial" panose="020B0604020202020204" pitchFamily="34" charset="0"/>
              </a:rPr>
              <a:t>दिन का </a:t>
            </a:r>
            <a:r>
              <a:rPr lang="hi-IN" sz="3600" dirty="0" smtClean="0">
                <a:solidFill>
                  <a:prstClr val="black"/>
                </a:solidFill>
                <a:latin typeface="Arial" panose="020B0604020202020204" pitchFamily="34" charset="0"/>
              </a:rPr>
              <a:t>खाना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sz="36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din </a:t>
            </a:r>
            <a:r>
              <a:rPr lang="en-GB" sz="3600" b="1" dirty="0">
                <a:solidFill>
                  <a:prstClr val="black"/>
                </a:solidFill>
                <a:latin typeface="Arial" panose="020B0604020202020204" pitchFamily="34" charset="0"/>
              </a:rPr>
              <a:t>ka </a:t>
            </a:r>
            <a:r>
              <a:rPr lang="en-GB" sz="36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khaana 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Lunch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89192" y="3589170"/>
            <a:ext cx="2798307" cy="3133616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8883146" y="2013527"/>
            <a:ext cx="2154416" cy="1498536"/>
          </a:xfrm>
          <a:prstGeom prst="wedgeEllipse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233350" algn="ctr"/>
            <a:r>
              <a:rPr lang="hi-IN" sz="2000" dirty="0">
                <a:solidFill>
                  <a:srgbClr val="000000"/>
                </a:solidFill>
                <a:latin typeface="Arial" panose="020B0604020202020204" pitchFamily="34" charset="0"/>
              </a:rPr>
              <a:t>कृपया पीला</a:t>
            </a:r>
          </a:p>
          <a:p>
            <a:pPr marR="233350" algn="ctr"/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</a:rPr>
              <a:t>krpaya peela</a:t>
            </a:r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Callout 13"/>
          <p:cNvSpPr/>
          <p:nvPr/>
        </p:nvSpPr>
        <p:spPr>
          <a:xfrm flipH="1">
            <a:off x="6867759" y="833827"/>
            <a:ext cx="2359367" cy="1725560"/>
          </a:xfrm>
          <a:prstGeom prst="wedgeEllipseCallou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000" dirty="0">
                <a:solidFill>
                  <a:schemeClr val="tx1"/>
                </a:solidFill>
                <a:latin typeface="Arial" panose="020B0604020202020204" pitchFamily="34" charset="0"/>
              </a:rPr>
              <a:t>हरा धन्यवाद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</a:rPr>
              <a:t>hara dhanyavaad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Callout 6"/>
          <p:cNvSpPr/>
          <p:nvPr/>
        </p:nvSpPr>
        <p:spPr>
          <a:xfrm flipH="1">
            <a:off x="4160834" y="1343980"/>
            <a:ext cx="2674204" cy="1785473"/>
          </a:xfrm>
          <a:prstGeom prst="wedgeEllipseCallo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000" dirty="0">
                <a:solidFill>
                  <a:schemeClr val="tx1"/>
                </a:solidFill>
                <a:latin typeface="Arial" panose="020B0604020202020204" pitchFamily="34" charset="0"/>
              </a:rPr>
              <a:t>कृपया नारंगी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</a:rPr>
              <a:t>krpaya naarangee</a:t>
            </a:r>
            <a:endParaRPr lang="en-GB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Callout 14"/>
          <p:cNvSpPr/>
          <p:nvPr/>
        </p:nvSpPr>
        <p:spPr>
          <a:xfrm flipH="1">
            <a:off x="5280986" y="5115405"/>
            <a:ext cx="2255699" cy="1505189"/>
          </a:xfrm>
          <a:prstGeom prst="wedgeEllipse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000" dirty="0">
                <a:solidFill>
                  <a:schemeClr val="tx1"/>
                </a:solidFill>
                <a:latin typeface="Arial" panose="020B0604020202020204" pitchFamily="34" charset="0"/>
              </a:rPr>
              <a:t>कृपया लाल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</a:rPr>
              <a:t>krpaya laal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765664"/>
              </p:ext>
            </p:extLst>
          </p:nvPr>
        </p:nvGraphicFramePr>
        <p:xfrm>
          <a:off x="1036737" y="3255628"/>
          <a:ext cx="4157145" cy="3564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568">
                  <a:extLst>
                    <a:ext uri="{9D8B030D-6E8A-4147-A177-3AD203B41FA5}">
                      <a16:colId xmlns:a16="http://schemas.microsoft.com/office/drawing/2014/main" val="2379324747"/>
                    </a:ext>
                  </a:extLst>
                </a:gridCol>
                <a:gridCol w="1748577">
                  <a:extLst>
                    <a:ext uri="{9D8B030D-6E8A-4147-A177-3AD203B41FA5}">
                      <a16:colId xmlns:a16="http://schemas.microsoft.com/office/drawing/2014/main" val="2065052564"/>
                    </a:ext>
                  </a:extLst>
                </a:gridCol>
              </a:tblGrid>
              <a:tr h="455383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Hindi</a:t>
                      </a:r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722690"/>
                  </a:ext>
                </a:extLst>
              </a:tr>
              <a:tr h="455383">
                <a:tc>
                  <a:txBody>
                    <a:bodyPr/>
                    <a:lstStyle/>
                    <a:p>
                      <a:pPr algn="l"/>
                      <a:r>
                        <a:rPr lang="hi-IN" sz="2000" b="0" i="0" dirty="0" smtClean="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</a:rPr>
                        <a:t>कृपया</a:t>
                      </a:r>
                    </a:p>
                    <a:p>
                      <a:pPr algn="l"/>
                      <a:r>
                        <a:rPr lang="en-GB" sz="2000" b="1" i="0" dirty="0" smtClean="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</a:rPr>
                        <a:t>krpaya</a:t>
                      </a:r>
                      <a:endParaRPr lang="en-GB" sz="2000" b="1" i="0" dirty="0">
                        <a:solidFill>
                          <a:srgbClr val="1F1F1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please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521360"/>
                  </a:ext>
                </a:extLst>
              </a:tr>
              <a:tr h="455383">
                <a:tc>
                  <a:txBody>
                    <a:bodyPr/>
                    <a:lstStyle/>
                    <a:p>
                      <a:pPr algn="l"/>
                      <a:r>
                        <a:rPr lang="hi-IN" sz="2000" dirty="0" smtClean="0"/>
                        <a:t>धन्यवाद</a:t>
                      </a:r>
                    </a:p>
                    <a:p>
                      <a:pPr algn="l"/>
                      <a:r>
                        <a:rPr lang="en-GB" sz="2000" b="1" dirty="0" smtClean="0"/>
                        <a:t>dhanyavaad</a:t>
                      </a:r>
                      <a:endParaRPr lang="en-GB" sz="2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thank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you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053528"/>
                  </a:ext>
                </a:extLst>
              </a:tr>
              <a:tr h="455383">
                <a:tc>
                  <a:txBody>
                    <a:bodyPr/>
                    <a:lstStyle/>
                    <a:p>
                      <a:pPr algn="l"/>
                      <a:r>
                        <a:rPr lang="hi-IN" sz="2000" dirty="0" smtClean="0">
                          <a:latin typeface="Arial" panose="020B0604020202020204" pitchFamily="34" charset="0"/>
                          <a:cs typeface="+mn-cs"/>
                        </a:rPr>
                        <a:t>कौन सा रंग?</a:t>
                      </a:r>
                    </a:p>
                    <a:p>
                      <a:pPr algn="l"/>
                      <a:r>
                        <a:rPr lang="en-GB" sz="2000" b="1" dirty="0" smtClean="0">
                          <a:latin typeface="Arial" panose="020B0604020202020204" pitchFamily="34" charset="0"/>
                          <a:cs typeface="+mn-cs"/>
                        </a:rPr>
                        <a:t>kaun sa rang?</a:t>
                      </a:r>
                      <a:endParaRPr lang="en-GB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Which colour?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347909"/>
                  </a:ext>
                </a:extLst>
              </a:tr>
              <a:tr h="647289">
                <a:tc>
                  <a:txBody>
                    <a:bodyPr/>
                    <a:lstStyle/>
                    <a:p>
                      <a:pPr algn="l"/>
                      <a:r>
                        <a:rPr lang="hi-IN" sz="2000" dirty="0" smtClean="0">
                          <a:latin typeface="Arial" panose="020B0604020202020204" pitchFamily="34" charset="0"/>
                          <a:cs typeface="+mn-cs"/>
                        </a:rPr>
                        <a:t>पैक दोपहर का भोजन</a:t>
                      </a:r>
                    </a:p>
                    <a:p>
                      <a:pPr algn="l"/>
                      <a:r>
                        <a:rPr lang="en-GB" sz="2000" b="1" dirty="0" smtClean="0">
                          <a:latin typeface="Arial" panose="020B0604020202020204" pitchFamily="34" charset="0"/>
                          <a:cs typeface="+mn-cs"/>
                        </a:rPr>
                        <a:t>paik dopahar ka bhojan</a:t>
                      </a:r>
                      <a:endParaRPr lang="en-GB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packed lunch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402686"/>
                  </a:ext>
                </a:extLst>
              </a:tr>
            </a:tbl>
          </a:graphicData>
        </a:graphic>
      </p:graphicFrame>
      <p:sp>
        <p:nvSpPr>
          <p:cNvPr id="18" name="Oval Callout 17"/>
          <p:cNvSpPr/>
          <p:nvPr/>
        </p:nvSpPr>
        <p:spPr>
          <a:xfrm flipH="1">
            <a:off x="5371162" y="3347904"/>
            <a:ext cx="2639480" cy="1643675"/>
          </a:xfrm>
          <a:prstGeom prst="wedgeEllipseCallou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000" dirty="0">
                <a:solidFill>
                  <a:schemeClr val="tx1"/>
                </a:solidFill>
                <a:latin typeface="Arial" panose="020B0604020202020204" pitchFamily="34" charset="0"/>
              </a:rPr>
              <a:t>नीला धन्यवाद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</a:rPr>
              <a:t>neela dhanyavaad</a:t>
            </a:r>
            <a:endParaRPr lang="en-GB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683297" y="1261220"/>
            <a:ext cx="2157542" cy="167132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i-IN" sz="2000" dirty="0">
                <a:solidFill>
                  <a:prstClr val="black"/>
                </a:solidFill>
                <a:latin typeface="Arial" panose="020B0604020202020204" pitchFamily="34" charset="0"/>
              </a:rPr>
              <a:t>कौन सा रंग?</a:t>
            </a: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</a:rPr>
              <a:t>kaun sa rang?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932850" y="-1"/>
            <a:ext cx="0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1206123" y="-1"/>
            <a:ext cx="0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015571" y="3831598"/>
            <a:ext cx="406400" cy="4064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020291" y="4585179"/>
            <a:ext cx="406400" cy="4064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020291" y="5253590"/>
            <a:ext cx="406400" cy="4064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281945" y="221672"/>
            <a:ext cx="406400" cy="406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316115" y="1987296"/>
            <a:ext cx="408467" cy="402371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0454175" y="2559595"/>
            <a:ext cx="406400" cy="4064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755339" y="1504683"/>
            <a:ext cx="406400" cy="4064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228307" y="2033516"/>
            <a:ext cx="406400" cy="4064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7506539" y="3993108"/>
            <a:ext cx="406400" cy="4064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7130286" y="5664799"/>
            <a:ext cx="406400" cy="4064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015571" y="632113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6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1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8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87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331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08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322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64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347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7" grpId="0" animBg="1"/>
      <p:bldP spid="14" grpId="0" animBg="1"/>
      <p:bldP spid="7" grpId="0" animBg="1"/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59675" y="-297"/>
            <a:ext cx="10272650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970886" y="3041985"/>
            <a:ext cx="694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of the month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8972887" y="2582753"/>
            <a:ext cx="5433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500" dirty="0" smtClean="0">
                <a:solidFill>
                  <a:prstClr val="black"/>
                </a:solidFill>
              </a:rPr>
              <a:t>January - Hindi</a:t>
            </a:r>
            <a:endParaRPr lang="en-US" sz="4500" dirty="0">
              <a:solidFill>
                <a:prstClr val="black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096532" y="2357573"/>
            <a:ext cx="2417560" cy="184186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Hello </a:t>
            </a:r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hi-IN" sz="2000" dirty="0">
                <a:solidFill>
                  <a:schemeClr val="tx1"/>
                </a:solidFill>
                <a:latin typeface="Arial" panose="020B0604020202020204" pitchFamily="34" charset="0"/>
              </a:rPr>
              <a:t>नमस्ते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</a:rPr>
              <a:t>namaste</a:t>
            </a:r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8113858" y="4236161"/>
            <a:ext cx="2348803" cy="195705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Goodbye </a:t>
            </a:r>
          </a:p>
          <a:p>
            <a:pPr algn="ctr"/>
            <a:r>
              <a:rPr lang="hi-IN" sz="2000" dirty="0">
                <a:solidFill>
                  <a:schemeClr val="tx1"/>
                </a:solidFill>
                <a:latin typeface="Arial" panose="020B0604020202020204" pitchFamily="34" charset="0"/>
              </a:rPr>
              <a:t>अलविदा</a:t>
            </a: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alvida</a:t>
            </a:r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94901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58550" y="5846618"/>
            <a:ext cx="933972" cy="910328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2167314" y="171584"/>
            <a:ext cx="2375346" cy="178899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Good morning</a:t>
            </a:r>
          </a:p>
          <a:p>
            <a:pPr algn="ctr"/>
            <a:r>
              <a:rPr lang="hi-IN" sz="2000" dirty="0">
                <a:solidFill>
                  <a:schemeClr val="tx1"/>
                </a:solidFill>
                <a:latin typeface="Arial" panose="020B0604020202020204" pitchFamily="34" charset="0"/>
              </a:rPr>
              <a:t>सुप्रभात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</a:rPr>
              <a:t>suprabhaat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1536632" y="4355553"/>
            <a:ext cx="2767513" cy="1965846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afternoon</a:t>
            </a:r>
          </a:p>
          <a:p>
            <a:pPr marR="233350" algn="ctr"/>
            <a:r>
              <a:rPr lang="hi-IN" sz="2000" dirty="0">
                <a:solidFill>
                  <a:schemeClr val="tx1"/>
                </a:solidFill>
                <a:latin typeface="Cabin"/>
              </a:rPr>
              <a:t>शुभ दोपहर</a:t>
            </a:r>
          </a:p>
          <a:p>
            <a:pPr marR="233350" algn="ctr"/>
            <a:r>
              <a:rPr lang="en-GB" sz="2000" b="1" dirty="0">
                <a:solidFill>
                  <a:schemeClr val="tx1"/>
                </a:solidFill>
                <a:latin typeface="Cabin"/>
              </a:rPr>
              <a:t>shubh dopahar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4919983" y="171584"/>
            <a:ext cx="2606973" cy="191233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lvl="0" algn="ctr"/>
            <a:r>
              <a:rPr lang="hi-IN" sz="2000" dirty="0">
                <a:solidFill>
                  <a:prstClr val="black"/>
                </a:solidFill>
                <a:latin typeface="Arial" panose="020B0604020202020204" pitchFamily="34" charset="0"/>
              </a:rPr>
              <a:t>धन्यवाद</a:t>
            </a: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dhanyavaad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3772029" y="2286369"/>
            <a:ext cx="2389827" cy="1913068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233350" algn="ctr"/>
            <a:r>
              <a:rPr lang="en-GB" sz="2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Sorry</a:t>
            </a:r>
          </a:p>
          <a:p>
            <a:pPr marR="233350" algn="ctr"/>
            <a:r>
              <a:rPr lang="hi-IN" sz="2000" dirty="0">
                <a:solidFill>
                  <a:srgbClr val="000000"/>
                </a:solidFill>
                <a:latin typeface="Arial" panose="020B0604020202020204" pitchFamily="34" charset="0"/>
              </a:rPr>
              <a:t>क्षमा मांगना</a:t>
            </a:r>
          </a:p>
          <a:p>
            <a:pPr marR="233350" algn="ctr"/>
            <a:r>
              <a:rPr lang="en-GB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shama 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</a:rPr>
              <a:t>maangana</a:t>
            </a:r>
            <a:endParaRPr lang="en-GB" sz="2000" b="1" i="0" u="none" strike="noStrike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6359119" y="2443610"/>
            <a:ext cx="2286117" cy="176022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done </a:t>
            </a:r>
            <a:r>
              <a:rPr lang="hi-IN" sz="2000" dirty="0">
                <a:solidFill>
                  <a:schemeClr val="tx1"/>
                </a:solidFill>
                <a:latin typeface="Arial" panose="020B0604020202020204" pitchFamily="34" charset="0"/>
              </a:rPr>
              <a:t>बहुत अच्छा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</a:rPr>
              <a:t>bahut </a:t>
            </a:r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acha</a:t>
            </a:r>
            <a:endParaRPr lang="en-GB" sz="2000" b="1" i="0" u="none" strike="noStrike" dirty="0" smtClean="0">
              <a:solidFill>
                <a:schemeClr val="tx1"/>
              </a:solidFill>
              <a:effectLst/>
              <a:latin typeface="Cabin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8743075" y="1974225"/>
            <a:ext cx="2152723" cy="1542471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</a:p>
          <a:p>
            <a:pPr marR="233350" algn="ctr"/>
            <a:r>
              <a:rPr lang="hi-IN" sz="2000" dirty="0">
                <a:solidFill>
                  <a:schemeClr val="tx1"/>
                </a:solidFill>
                <a:latin typeface="Cabin"/>
              </a:rPr>
              <a:t>कृपया</a:t>
            </a:r>
          </a:p>
          <a:p>
            <a:pPr marR="233350" algn="ctr"/>
            <a:r>
              <a:rPr lang="en-GB" sz="2000" b="1" dirty="0">
                <a:solidFill>
                  <a:schemeClr val="tx1"/>
                </a:solidFill>
                <a:latin typeface="Cabin"/>
              </a:rPr>
              <a:t>krpaya</a:t>
            </a:r>
            <a:endParaRPr lang="en-GB" sz="2000" b="1" i="0" u="none" strike="noStrike" dirty="0" smtClean="0">
              <a:solidFill>
                <a:schemeClr val="tx1"/>
              </a:solidFill>
              <a:effectLst/>
              <a:latin typeface="Cabin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4911735" y="4515978"/>
            <a:ext cx="2115181" cy="1805421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marR="233350" algn="ctr"/>
            <a:r>
              <a:rPr lang="hi-IN" sz="2000" dirty="0">
                <a:solidFill>
                  <a:schemeClr val="tx1"/>
                </a:solidFill>
                <a:latin typeface="Cabin"/>
              </a:rPr>
              <a:t>नहीं</a:t>
            </a:r>
          </a:p>
          <a:p>
            <a:pPr marR="233350" algn="ctr"/>
            <a:r>
              <a:rPr lang="en-GB" sz="2000" b="1" dirty="0">
                <a:solidFill>
                  <a:schemeClr val="tx1"/>
                </a:solidFill>
                <a:latin typeface="Cabin"/>
              </a:rPr>
              <a:t>nahin</a:t>
            </a:r>
            <a:endParaRPr lang="en-GB" sz="2000" b="1" i="0" u="none" strike="noStrike" dirty="0" smtClean="0">
              <a:solidFill>
                <a:schemeClr val="tx1"/>
              </a:solidFill>
              <a:effectLst/>
              <a:latin typeface="Cabin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7941905" y="185234"/>
            <a:ext cx="1824804" cy="1535399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</a:t>
            </a:r>
            <a:endParaRPr lang="en-GB" sz="2000" b="1" dirty="0" smtClean="0">
              <a:solidFill>
                <a:schemeClr val="tx1"/>
              </a:solidFill>
              <a:latin typeface="Cabin"/>
            </a:endParaRPr>
          </a:p>
          <a:p>
            <a:pPr marR="233350" algn="ctr"/>
            <a:r>
              <a:rPr lang="hi-IN" sz="2000" dirty="0">
                <a:solidFill>
                  <a:schemeClr val="tx1"/>
                </a:solidFill>
                <a:latin typeface="Cabin"/>
              </a:rPr>
              <a:t>हाँ</a:t>
            </a:r>
          </a:p>
          <a:p>
            <a:pPr marR="233350" algn="ctr"/>
            <a:r>
              <a:rPr lang="en-GB" sz="2000" b="1" dirty="0">
                <a:solidFill>
                  <a:schemeClr val="tx1"/>
                </a:solidFill>
                <a:latin typeface="Cabin"/>
              </a:rPr>
              <a:t>haan</a:t>
            </a:r>
            <a:endParaRPr lang="en-GB" sz="2000" b="1" i="0" u="none" strike="noStrike" dirty="0" smtClean="0">
              <a:solidFill>
                <a:schemeClr val="tx1"/>
              </a:solidFill>
              <a:effectLst/>
              <a:latin typeface="Cabin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952877" y="-3590"/>
            <a:ext cx="0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1230697" y="0"/>
            <a:ext cx="0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205101" y="848360"/>
            <a:ext cx="406400" cy="406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553070" y="3110296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155857" y="3120522"/>
            <a:ext cx="406400" cy="4064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387744" y="5210827"/>
            <a:ext cx="406400" cy="4064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885410" y="5084818"/>
            <a:ext cx="406400" cy="4064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965409" y="924551"/>
            <a:ext cx="406400" cy="4064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957270" y="862880"/>
            <a:ext cx="406400" cy="4064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905306" y="3106218"/>
            <a:ext cx="406400" cy="4064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0287012" y="257199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9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7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5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6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9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6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347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315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287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261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2874" y="0"/>
            <a:ext cx="10272650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970886" y="3041985"/>
            <a:ext cx="694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of the month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8983182" y="2553984"/>
            <a:ext cx="54125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500" dirty="0" smtClean="0">
                <a:solidFill>
                  <a:prstClr val="black"/>
                </a:solidFill>
              </a:rPr>
              <a:t>January - Hindi</a:t>
            </a:r>
            <a:endParaRPr lang="en-US" sz="4500" dirty="0">
              <a:solidFill>
                <a:prstClr val="black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994322" y="57772"/>
            <a:ext cx="2318800" cy="196438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</a:p>
          <a:p>
            <a:pPr algn="ctr"/>
            <a:r>
              <a:rPr lang="hi-IN" sz="3600" dirty="0">
                <a:solidFill>
                  <a:schemeClr val="tx1"/>
                </a:solidFill>
                <a:latin typeface="Arial" panose="020B0604020202020204" pitchFamily="34" charset="0"/>
              </a:rPr>
              <a:t>एक</a:t>
            </a:r>
          </a:p>
          <a:p>
            <a:pPr algn="ctr"/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</a:rPr>
              <a:t>ek</a:t>
            </a:r>
            <a:endParaRPr lang="en-GB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94901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258550" y="5846618"/>
            <a:ext cx="933972" cy="910328"/>
          </a:xfrm>
          <a:prstGeom prst="rect">
            <a:avLst/>
          </a:prstGeom>
        </p:spPr>
      </p:pic>
      <p:sp>
        <p:nvSpPr>
          <p:cNvPr id="22" name="Oval Callout 21"/>
          <p:cNvSpPr/>
          <p:nvPr/>
        </p:nvSpPr>
        <p:spPr>
          <a:xfrm>
            <a:off x="2886159" y="1338711"/>
            <a:ext cx="2318800" cy="196438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</a:p>
          <a:p>
            <a:pPr algn="ctr"/>
            <a:r>
              <a:rPr lang="hi-IN" sz="3600" dirty="0">
                <a:solidFill>
                  <a:schemeClr val="tx1"/>
                </a:solidFill>
                <a:latin typeface="Arial" panose="020B0604020202020204" pitchFamily="34" charset="0"/>
              </a:rPr>
              <a:t>दो</a:t>
            </a:r>
          </a:p>
          <a:p>
            <a:pPr algn="ctr"/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</a:rPr>
              <a:t>do</a:t>
            </a:r>
            <a:endParaRPr lang="en-GB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4747713" y="2716357"/>
            <a:ext cx="2399962" cy="199897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 </a:t>
            </a:r>
          </a:p>
          <a:p>
            <a:pPr algn="ctr"/>
            <a:r>
              <a:rPr lang="hi-IN" sz="3600" dirty="0">
                <a:solidFill>
                  <a:schemeClr val="tx1"/>
                </a:solidFill>
                <a:latin typeface="Arial" panose="020B0604020202020204" pitchFamily="34" charset="0"/>
              </a:rPr>
              <a:t>आठ</a:t>
            </a:r>
          </a:p>
          <a:p>
            <a:pPr algn="ctr"/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</a:rPr>
              <a:t>aath</a:t>
            </a:r>
            <a:endPara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2970457" y="4163183"/>
            <a:ext cx="2318800" cy="196438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Seven</a:t>
            </a:r>
          </a:p>
          <a:p>
            <a:pPr algn="ctr"/>
            <a:r>
              <a:rPr lang="hi-IN" sz="3600" dirty="0">
                <a:solidFill>
                  <a:schemeClr val="tx1"/>
                </a:solidFill>
                <a:latin typeface="Arial" panose="020B0604020202020204" pitchFamily="34" charset="0"/>
              </a:rPr>
              <a:t>सात</a:t>
            </a:r>
          </a:p>
          <a:p>
            <a:pPr algn="ctr"/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</a:rPr>
              <a:t>saat</a:t>
            </a:r>
            <a:endParaRPr lang="en-GB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1016241" y="2675377"/>
            <a:ext cx="2318800" cy="196438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</a:p>
          <a:p>
            <a:pPr algn="ctr"/>
            <a:r>
              <a:rPr lang="hi-IN" sz="3600" dirty="0">
                <a:solidFill>
                  <a:schemeClr val="tx1"/>
                </a:solidFill>
                <a:latin typeface="Arial" panose="020B0604020202020204" pitchFamily="34" charset="0"/>
              </a:rPr>
              <a:t>छह</a:t>
            </a:r>
          </a:p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chai</a:t>
            </a:r>
            <a:endPara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Callout 25"/>
          <p:cNvSpPr/>
          <p:nvPr/>
        </p:nvSpPr>
        <p:spPr>
          <a:xfrm>
            <a:off x="4801726" y="68278"/>
            <a:ext cx="2318800" cy="196438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</a:t>
            </a:r>
          </a:p>
          <a:p>
            <a:pPr algn="ctr"/>
            <a:r>
              <a:rPr lang="hi-IN" sz="3600" dirty="0">
                <a:solidFill>
                  <a:schemeClr val="tx1"/>
                </a:solidFill>
                <a:latin typeface="Arial" panose="020B0604020202020204" pitchFamily="34" charset="0"/>
              </a:rPr>
              <a:t>तीन</a:t>
            </a:r>
          </a:p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theen</a:t>
            </a:r>
            <a:endParaRPr lang="en-GB" sz="36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6740028" y="4183685"/>
            <a:ext cx="2318800" cy="196438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Nine </a:t>
            </a:r>
          </a:p>
          <a:p>
            <a:pPr algn="ctr"/>
            <a:r>
              <a:rPr lang="hi-IN" sz="3100" dirty="0">
                <a:solidFill>
                  <a:schemeClr val="tx1"/>
                </a:solidFill>
                <a:latin typeface="Arial" panose="020B0604020202020204" pitchFamily="34" charset="0"/>
              </a:rPr>
              <a:t>नौ</a:t>
            </a:r>
          </a:p>
          <a:p>
            <a:pPr algn="ctr"/>
            <a:r>
              <a:rPr lang="en-GB" sz="3100" b="1" dirty="0">
                <a:solidFill>
                  <a:schemeClr val="tx1"/>
                </a:solidFill>
                <a:latin typeface="Arial" panose="020B0604020202020204" pitchFamily="34" charset="0"/>
              </a:rPr>
              <a:t>nau</a:t>
            </a:r>
            <a:endParaRPr lang="en-GB" sz="3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8737306" y="2920714"/>
            <a:ext cx="2318800" cy="196438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</a:t>
            </a:r>
          </a:p>
          <a:p>
            <a:pPr algn="ctr"/>
            <a:r>
              <a:rPr lang="hi-IN" sz="3200" dirty="0">
                <a:solidFill>
                  <a:schemeClr val="tx1"/>
                </a:solidFill>
                <a:latin typeface="Arial" panose="020B0604020202020204" pitchFamily="34" charset="0"/>
              </a:rPr>
              <a:t>दस</a:t>
            </a:r>
          </a:p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</a:rPr>
              <a:t>das</a:t>
            </a:r>
            <a:endParaRPr lang="en-GB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8737306" y="42923"/>
            <a:ext cx="2613722" cy="1944521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</a:p>
          <a:p>
            <a:pPr algn="ctr"/>
            <a:r>
              <a:rPr lang="hi-IN" sz="3600" dirty="0">
                <a:solidFill>
                  <a:schemeClr val="tx1"/>
                </a:solidFill>
                <a:latin typeface="Arial" panose="020B0604020202020204" pitchFamily="34" charset="0"/>
              </a:rPr>
              <a:t>पाँच</a:t>
            </a:r>
          </a:p>
          <a:p>
            <a:pPr algn="ctr"/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</a:rPr>
              <a:t>paanch</a:t>
            </a:r>
            <a:endPara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6719609" y="1234725"/>
            <a:ext cx="2507674" cy="2100093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</a:p>
          <a:p>
            <a:pPr algn="ctr"/>
            <a:r>
              <a:rPr lang="hi-IN" sz="3200" dirty="0">
                <a:solidFill>
                  <a:schemeClr val="tx1"/>
                </a:solidFill>
                <a:latin typeface="Arial" panose="020B0604020202020204" pitchFamily="34" charset="0"/>
              </a:rPr>
              <a:t>चार</a:t>
            </a:r>
          </a:p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</a:rPr>
              <a:t>chaar</a:t>
            </a:r>
            <a:endParaRPr lang="en-GB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16241" y="4913746"/>
            <a:ext cx="1883143" cy="19163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70457" y="6452099"/>
            <a:ext cx="7903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prstClr val="black"/>
                </a:solidFill>
              </a:rPr>
              <a:t>Numbers </a:t>
            </a:r>
            <a:r>
              <a:rPr lang="en-GB" dirty="0">
                <a:solidFill>
                  <a:prstClr val="black"/>
                </a:solidFill>
              </a:rPr>
              <a:t>1-10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dirty="0" smtClean="0">
                <a:solidFill>
                  <a:prstClr val="black"/>
                </a:solidFill>
                <a:hlinkClick r:id="rId25"/>
              </a:rPr>
              <a:t>https</a:t>
            </a:r>
            <a:r>
              <a:rPr lang="en-GB" dirty="0">
                <a:solidFill>
                  <a:prstClr val="black"/>
                </a:solidFill>
                <a:hlinkClick r:id="rId25"/>
              </a:rPr>
              <a:t>://</a:t>
            </a:r>
            <a:r>
              <a:rPr lang="en-GB" dirty="0" smtClean="0">
                <a:solidFill>
                  <a:prstClr val="black"/>
                </a:solidFill>
                <a:hlinkClick r:id="rId25"/>
              </a:rPr>
              <a:t>www.youtube.com/watch?v=ojykn5BE4cA&amp;t=82s</a:t>
            </a:r>
            <a:r>
              <a:rPr lang="en-GB" dirty="0" smtClean="0">
                <a:solidFill>
                  <a:prstClr val="black"/>
                </a:solidFill>
              </a:rPr>
              <a:t>   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932874" y="-1"/>
            <a:ext cx="0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1206123" y="0"/>
            <a:ext cx="0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682660" y="932311"/>
            <a:ext cx="406400" cy="4064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595360" y="2157944"/>
            <a:ext cx="406400" cy="4064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552441" y="932311"/>
            <a:ext cx="406400" cy="4064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612646" y="2088271"/>
            <a:ext cx="406400" cy="4064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0786877" y="932311"/>
            <a:ext cx="406400" cy="4064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719366" y="3465362"/>
            <a:ext cx="406400" cy="4064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772769" y="4941924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626929" y="3465362"/>
            <a:ext cx="406400" cy="4064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466205" y="4904744"/>
            <a:ext cx="406400" cy="4064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0406926" y="355444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4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9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7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5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5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8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257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24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322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310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214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75" y="-297"/>
            <a:ext cx="10272650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970886" y="3041985"/>
            <a:ext cx="694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of the month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8975004" y="2656643"/>
            <a:ext cx="54288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500" dirty="0" smtClean="0">
                <a:solidFill>
                  <a:prstClr val="black"/>
                </a:solidFill>
              </a:rPr>
              <a:t>January - Hindi</a:t>
            </a:r>
            <a:endParaRPr lang="en-US" sz="4500" dirty="0">
              <a:solidFill>
                <a:prstClr val="black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94901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8550" y="5846618"/>
            <a:ext cx="933972" cy="91032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534023" y="378689"/>
            <a:ext cx="9070109" cy="618836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</a:t>
            </a: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websites</a:t>
            </a:r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endParaRPr lang="en-GB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Facts</a:t>
            </a: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www.kids-world-travel-guide.com/india-for-kids.html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endParaRPr lang="en-US" sz="1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kids.nationalgeographic.com/geography/countries/article/india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Mangeshkar 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Indian playback singer and occasional music composer. She is considered to be one of the greatest and most influential singers of the Indian 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subcontinent. She contributed to the Indian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music industry in a career spanning eight decades 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gained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 honorific titles such as the "Queen of Melody" and "Voice of the 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Millennium”.</a:t>
            </a:r>
          </a:p>
          <a:p>
            <a:pPr lvl="0"/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://www.youtube.com/watch?v=-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NCdeldQLFc</a:t>
            </a:r>
            <a:endParaRPr lang="en-US" sz="1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www.youtube.com/watch?v=tqHm_IbdTO4&amp;list=RDtqHm_IbdTO4&amp;start_radio=1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Arijit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Singh is an Indian playback singer, composer, music producer and instrumentalist. A leading figure in contemporary Hindi film music, he is the recipient 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two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Film Awards and eight Filmfare Awards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He features in Ed Sheeran’s song ‘Sapphire’: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www.youtube.com/watch?v=NzWkopFJuSw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59675" y="-1"/>
            <a:ext cx="0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1232325" y="0"/>
            <a:ext cx="0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173" y="533400"/>
            <a:ext cx="1868037" cy="124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2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86672</TotalTime>
  <Words>513</Words>
  <Application>Microsoft Office PowerPoint</Application>
  <PresentationFormat>Widescreen</PresentationFormat>
  <Paragraphs>165</Paragraphs>
  <Slides>8</Slides>
  <Notes>0</Notes>
  <HiddenSlides>0</HiddenSlides>
  <MMClips>49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Cabin</vt:lpstr>
      <vt:lpstr>Calibri</vt:lpstr>
      <vt:lpstr>Calibri Light</vt:lpstr>
      <vt:lpstr>Google Sans</vt:lpstr>
      <vt:lpstr>Mangal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Priory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Ummara Parvez</dc:creator>
  <cp:lastModifiedBy>Joshua Roberts</cp:lastModifiedBy>
  <cp:revision>122</cp:revision>
  <dcterms:created xsi:type="dcterms:W3CDTF">2025-01-03T14:40:52Z</dcterms:created>
  <dcterms:modified xsi:type="dcterms:W3CDTF">2026-01-13T15:05:31Z</dcterms:modified>
</cp:coreProperties>
</file>