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56" r:id="rId4"/>
    <p:sldId id="260" r:id="rId5"/>
    <p:sldId id="262" r:id="rId6"/>
    <p:sldId id="261" r:id="rId7"/>
    <p:sldId id="257"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9" d="100"/>
          <a:sy n="69"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09/02/2026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29075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09/02/2026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61459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09/02/2026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72472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09/02/2026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412061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8A4CD5-5362-4AB1-A53D-8B524D11E36B}" type="datetimeFigureOut">
              <a:rPr lang="en-GB" smtClean="0"/>
              <a:t>09/02/2026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156718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8A4CD5-5362-4AB1-A53D-8B524D11E36B}" type="datetimeFigureOut">
              <a:rPr lang="en-GB" smtClean="0"/>
              <a:t>09/02/2026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80795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8A4CD5-5362-4AB1-A53D-8B524D11E36B}" type="datetimeFigureOut">
              <a:rPr lang="en-GB" smtClean="0"/>
              <a:t>09/02/2026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70492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8A4CD5-5362-4AB1-A53D-8B524D11E36B}" type="datetimeFigureOut">
              <a:rPr lang="en-GB" smtClean="0"/>
              <a:t>09/02/2026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74694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4CD5-5362-4AB1-A53D-8B524D11E36B}" type="datetimeFigureOut">
              <a:rPr lang="en-GB" smtClean="0"/>
              <a:t>09/02/2026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82806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8A4CD5-5362-4AB1-A53D-8B524D11E36B}" type="datetimeFigureOut">
              <a:rPr lang="en-GB" smtClean="0"/>
              <a:t>09/02/2026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54266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8A4CD5-5362-4AB1-A53D-8B524D11E36B}" type="datetimeFigureOut">
              <a:rPr lang="en-GB" smtClean="0"/>
              <a:t>09/02/2026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10195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A4CD5-5362-4AB1-A53D-8B524D11E36B}" type="datetimeFigureOut">
              <a:rPr lang="en-GB" smtClean="0"/>
              <a:t>09/02/2026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74C82-52EA-4C78-8106-FAA59C1F442B}" type="slidenum">
              <a:rPr lang="en-GB" smtClean="0"/>
              <a:t>‹#›</a:t>
            </a:fld>
            <a:endParaRPr lang="en-GB" dirty="0"/>
          </a:p>
        </p:txBody>
      </p:sp>
    </p:spTree>
    <p:extLst>
      <p:ext uri="{BB962C8B-B14F-4D97-AF65-F5344CB8AC3E}">
        <p14:creationId xmlns:p14="http://schemas.microsoft.com/office/powerpoint/2010/main" val="388263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bbc.co.uk/cbeebies/watch/chinese-new-year" TargetMode="External"/><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hyperlink" Target="https://www.globetrottinkids.com/chinese-new-year-resources-activities/" TargetMode="External"/><Relationship Id="rId12" Type="http://schemas.openxmlformats.org/officeDocument/2006/relationships/image" Target="../media/image8.png"/><Relationship Id="rId2" Type="http://schemas.openxmlformats.org/officeDocument/2006/relationships/audio" Target="../media/media1.m4a"/><Relationship Id="rId16" Type="http://schemas.openxmlformats.org/officeDocument/2006/relationships/image" Target="../media/image12.png"/><Relationship Id="rId1" Type="http://schemas.microsoft.com/office/2007/relationships/media" Target="../media/media1.m4a"/><Relationship Id="rId6" Type="http://schemas.openxmlformats.org/officeDocument/2006/relationships/hyperlink" Target="https://www.bbc.co.uk/teach/school-radio/articles/zp993j6" TargetMode="External"/><Relationship Id="rId11" Type="http://schemas.openxmlformats.org/officeDocument/2006/relationships/image" Target="../media/image7.png"/><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www.youtube.com/watch?v=eVClAj8q_lY" TargetMode="External"/><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audio" Target="../media/media5.m4a"/><Relationship Id="rId13" Type="http://schemas.microsoft.com/office/2007/relationships/media" Target="../media/media8.m4a"/><Relationship Id="rId18" Type="http://schemas.openxmlformats.org/officeDocument/2006/relationships/audio" Target="../media/media10.m4a"/><Relationship Id="rId26" Type="http://schemas.openxmlformats.org/officeDocument/2006/relationships/image" Target="../media/image12.png"/><Relationship Id="rId3" Type="http://schemas.microsoft.com/office/2007/relationships/media" Target="../media/media3.m4a"/><Relationship Id="rId21" Type="http://schemas.openxmlformats.org/officeDocument/2006/relationships/slideLayout" Target="../slideLayouts/slideLayout1.xml"/><Relationship Id="rId7" Type="http://schemas.microsoft.com/office/2007/relationships/media" Target="../media/media5.m4a"/><Relationship Id="rId12" Type="http://schemas.openxmlformats.org/officeDocument/2006/relationships/audio" Target="../media/media7.m4a"/><Relationship Id="rId17" Type="http://schemas.microsoft.com/office/2007/relationships/media" Target="../media/media10.m4a"/><Relationship Id="rId25" Type="http://schemas.openxmlformats.org/officeDocument/2006/relationships/image" Target="../media/image3.png"/><Relationship Id="rId2" Type="http://schemas.openxmlformats.org/officeDocument/2006/relationships/audio" Target="../media/media2.m4a"/><Relationship Id="rId16" Type="http://schemas.openxmlformats.org/officeDocument/2006/relationships/audio" Target="../media/media9.m4a"/><Relationship Id="rId20" Type="http://schemas.openxmlformats.org/officeDocument/2006/relationships/audio" Target="../media/media11.m4a"/><Relationship Id="rId1" Type="http://schemas.microsoft.com/office/2007/relationships/media" Target="../media/media2.m4a"/><Relationship Id="rId6" Type="http://schemas.openxmlformats.org/officeDocument/2006/relationships/audio" Target="../media/media4.m4a"/><Relationship Id="rId11" Type="http://schemas.microsoft.com/office/2007/relationships/media" Target="../media/media7.m4a"/><Relationship Id="rId24" Type="http://schemas.openxmlformats.org/officeDocument/2006/relationships/image" Target="../media/image13.png"/><Relationship Id="rId5" Type="http://schemas.microsoft.com/office/2007/relationships/media" Target="../media/media4.m4a"/><Relationship Id="rId15" Type="http://schemas.microsoft.com/office/2007/relationships/media" Target="../media/media9.m4a"/><Relationship Id="rId23" Type="http://schemas.openxmlformats.org/officeDocument/2006/relationships/image" Target="../media/image2.png"/><Relationship Id="rId10" Type="http://schemas.openxmlformats.org/officeDocument/2006/relationships/audio" Target="../media/media6.m4a"/><Relationship Id="rId19" Type="http://schemas.microsoft.com/office/2007/relationships/media" Target="../media/media11.m4a"/><Relationship Id="rId4" Type="http://schemas.openxmlformats.org/officeDocument/2006/relationships/audio" Target="../media/media3.m4a"/><Relationship Id="rId9" Type="http://schemas.microsoft.com/office/2007/relationships/media" Target="../media/media6.m4a"/><Relationship Id="rId14" Type="http://schemas.openxmlformats.org/officeDocument/2006/relationships/audio" Target="../media/media8.m4a"/><Relationship Id="rId22"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audio" Target="../media/media15.m4a"/><Relationship Id="rId13" Type="http://schemas.openxmlformats.org/officeDocument/2006/relationships/slideLayout" Target="../slideLayouts/slideLayout1.xml"/><Relationship Id="rId3" Type="http://schemas.microsoft.com/office/2007/relationships/media" Target="../media/media13.m4a"/><Relationship Id="rId7" Type="http://schemas.microsoft.com/office/2007/relationships/media" Target="../media/media15.m4a"/><Relationship Id="rId12" Type="http://schemas.openxmlformats.org/officeDocument/2006/relationships/audio" Target="../media/media17.m4a"/><Relationship Id="rId2" Type="http://schemas.openxmlformats.org/officeDocument/2006/relationships/audio" Target="../media/media12.m4a"/><Relationship Id="rId16" Type="http://schemas.openxmlformats.org/officeDocument/2006/relationships/image" Target="../media/image12.png"/><Relationship Id="rId1" Type="http://schemas.microsoft.com/office/2007/relationships/media" Target="../media/media12.m4a"/><Relationship Id="rId6" Type="http://schemas.openxmlformats.org/officeDocument/2006/relationships/audio" Target="../media/media14.m4a"/><Relationship Id="rId11" Type="http://schemas.microsoft.com/office/2007/relationships/media" Target="../media/media17.m4a"/><Relationship Id="rId5" Type="http://schemas.microsoft.com/office/2007/relationships/media" Target="../media/media14.m4a"/><Relationship Id="rId15" Type="http://schemas.openxmlformats.org/officeDocument/2006/relationships/hyperlink" Target="https://www.youtube-nocookie.com/embed/THe1vmdR10o?playlist=THe1vmdR10o&amp;autoplay=1&amp;iv_load_policy=3&amp;loop=1&amp;start=2" TargetMode="External"/><Relationship Id="rId10" Type="http://schemas.openxmlformats.org/officeDocument/2006/relationships/audio" Target="../media/media16.m4a"/><Relationship Id="rId4" Type="http://schemas.openxmlformats.org/officeDocument/2006/relationships/audio" Target="../media/media13.m4a"/><Relationship Id="rId9" Type="http://schemas.microsoft.com/office/2007/relationships/media" Target="../media/media16.m4a"/><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audio" Target="../media/media21.m4a"/><Relationship Id="rId13" Type="http://schemas.microsoft.com/office/2007/relationships/media" Target="../media/media24.m4a"/><Relationship Id="rId18" Type="http://schemas.openxmlformats.org/officeDocument/2006/relationships/audio" Target="../media/media26.m4a"/><Relationship Id="rId3" Type="http://schemas.microsoft.com/office/2007/relationships/media" Target="../media/media19.m4a"/><Relationship Id="rId21" Type="http://schemas.openxmlformats.org/officeDocument/2006/relationships/slideLayout" Target="../slideLayouts/slideLayout1.xml"/><Relationship Id="rId7" Type="http://schemas.microsoft.com/office/2007/relationships/media" Target="../media/media21.m4a"/><Relationship Id="rId12" Type="http://schemas.openxmlformats.org/officeDocument/2006/relationships/audio" Target="../media/media23.m4a"/><Relationship Id="rId17" Type="http://schemas.microsoft.com/office/2007/relationships/media" Target="../media/media26.m4a"/><Relationship Id="rId25" Type="http://schemas.openxmlformats.org/officeDocument/2006/relationships/image" Target="../media/image12.png"/><Relationship Id="rId2" Type="http://schemas.openxmlformats.org/officeDocument/2006/relationships/audio" Target="../media/media18.m4a"/><Relationship Id="rId16" Type="http://schemas.openxmlformats.org/officeDocument/2006/relationships/audio" Target="../media/media25.m4a"/><Relationship Id="rId20" Type="http://schemas.openxmlformats.org/officeDocument/2006/relationships/audio" Target="../media/media27.m4a"/><Relationship Id="rId1" Type="http://schemas.microsoft.com/office/2007/relationships/media" Target="../media/media18.m4a"/><Relationship Id="rId6" Type="http://schemas.openxmlformats.org/officeDocument/2006/relationships/audio" Target="../media/media20.m4a"/><Relationship Id="rId11" Type="http://schemas.microsoft.com/office/2007/relationships/media" Target="../media/media23.m4a"/><Relationship Id="rId24" Type="http://schemas.openxmlformats.org/officeDocument/2006/relationships/image" Target="../media/image13.png"/><Relationship Id="rId5" Type="http://schemas.microsoft.com/office/2007/relationships/media" Target="../media/media20.m4a"/><Relationship Id="rId15" Type="http://schemas.microsoft.com/office/2007/relationships/media" Target="../media/media25.m4a"/><Relationship Id="rId23" Type="http://schemas.openxmlformats.org/officeDocument/2006/relationships/image" Target="../media/image2.png"/><Relationship Id="rId10" Type="http://schemas.openxmlformats.org/officeDocument/2006/relationships/audio" Target="../media/media22.m4a"/><Relationship Id="rId19" Type="http://schemas.microsoft.com/office/2007/relationships/media" Target="../media/media27.m4a"/><Relationship Id="rId4" Type="http://schemas.openxmlformats.org/officeDocument/2006/relationships/audio" Target="../media/media19.m4a"/><Relationship Id="rId9" Type="http://schemas.microsoft.com/office/2007/relationships/media" Target="../media/media22.m4a"/><Relationship Id="rId14" Type="http://schemas.openxmlformats.org/officeDocument/2006/relationships/audio" Target="../media/media24.m4a"/><Relationship Id="rId22"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audio" Target="../media/media31.m4a"/><Relationship Id="rId13" Type="http://schemas.microsoft.com/office/2007/relationships/media" Target="../media/media34.m4a"/><Relationship Id="rId18" Type="http://schemas.openxmlformats.org/officeDocument/2006/relationships/audio" Target="../media/media36.m4a"/><Relationship Id="rId3" Type="http://schemas.microsoft.com/office/2007/relationships/media" Target="../media/media29.m4a"/><Relationship Id="rId21" Type="http://schemas.openxmlformats.org/officeDocument/2006/relationships/slideLayout" Target="../slideLayouts/slideLayout1.xml"/><Relationship Id="rId7" Type="http://schemas.microsoft.com/office/2007/relationships/media" Target="../media/media31.m4a"/><Relationship Id="rId12" Type="http://schemas.openxmlformats.org/officeDocument/2006/relationships/audio" Target="../media/media33.m4a"/><Relationship Id="rId17" Type="http://schemas.microsoft.com/office/2007/relationships/media" Target="../media/media36.m4a"/><Relationship Id="rId2" Type="http://schemas.openxmlformats.org/officeDocument/2006/relationships/audio" Target="../media/media28.m4a"/><Relationship Id="rId16" Type="http://schemas.openxmlformats.org/officeDocument/2006/relationships/audio" Target="../media/media35.m4a"/><Relationship Id="rId20" Type="http://schemas.openxmlformats.org/officeDocument/2006/relationships/audio" Target="../media/media37.m4a"/><Relationship Id="rId1" Type="http://schemas.microsoft.com/office/2007/relationships/media" Target="../media/media28.m4a"/><Relationship Id="rId6" Type="http://schemas.openxmlformats.org/officeDocument/2006/relationships/audio" Target="../media/media30.m4a"/><Relationship Id="rId11" Type="http://schemas.microsoft.com/office/2007/relationships/media" Target="../media/media33.m4a"/><Relationship Id="rId24" Type="http://schemas.openxmlformats.org/officeDocument/2006/relationships/image" Target="../media/image12.png"/><Relationship Id="rId5" Type="http://schemas.microsoft.com/office/2007/relationships/media" Target="../media/media30.m4a"/><Relationship Id="rId15" Type="http://schemas.microsoft.com/office/2007/relationships/media" Target="../media/media35.m4a"/><Relationship Id="rId23" Type="http://schemas.openxmlformats.org/officeDocument/2006/relationships/image" Target="../media/image2.png"/><Relationship Id="rId10" Type="http://schemas.openxmlformats.org/officeDocument/2006/relationships/audio" Target="../media/media32.m4a"/><Relationship Id="rId19" Type="http://schemas.microsoft.com/office/2007/relationships/media" Target="../media/media37.m4a"/><Relationship Id="rId4" Type="http://schemas.openxmlformats.org/officeDocument/2006/relationships/audio" Target="../media/media29.m4a"/><Relationship Id="rId9" Type="http://schemas.microsoft.com/office/2007/relationships/media" Target="../media/media32.m4a"/><Relationship Id="rId14" Type="http://schemas.openxmlformats.org/officeDocument/2006/relationships/audio" Target="../media/media34.m4a"/><Relationship Id="rId22"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audio" Target="../media/media41.m4a"/><Relationship Id="rId13" Type="http://schemas.microsoft.com/office/2007/relationships/media" Target="../media/media44.m4a"/><Relationship Id="rId18" Type="http://schemas.openxmlformats.org/officeDocument/2006/relationships/audio" Target="../media/media46.m4a"/><Relationship Id="rId26" Type="http://schemas.openxmlformats.org/officeDocument/2006/relationships/image" Target="../media/image12.png"/><Relationship Id="rId3" Type="http://schemas.microsoft.com/office/2007/relationships/media" Target="../media/media39.m4a"/><Relationship Id="rId21" Type="http://schemas.openxmlformats.org/officeDocument/2006/relationships/slideLayout" Target="../slideLayouts/slideLayout1.xml"/><Relationship Id="rId7" Type="http://schemas.microsoft.com/office/2007/relationships/media" Target="../media/media41.m4a"/><Relationship Id="rId12" Type="http://schemas.openxmlformats.org/officeDocument/2006/relationships/audio" Target="../media/media43.m4a"/><Relationship Id="rId17" Type="http://schemas.microsoft.com/office/2007/relationships/media" Target="../media/media46.m4a"/><Relationship Id="rId25" Type="http://schemas.openxmlformats.org/officeDocument/2006/relationships/hyperlink" Target="https://www.youtube.com/watch?v=G1swqmQSJnM" TargetMode="External"/><Relationship Id="rId2" Type="http://schemas.openxmlformats.org/officeDocument/2006/relationships/audio" Target="../media/media38.m4a"/><Relationship Id="rId16" Type="http://schemas.openxmlformats.org/officeDocument/2006/relationships/audio" Target="../media/media45.m4a"/><Relationship Id="rId20" Type="http://schemas.openxmlformats.org/officeDocument/2006/relationships/audio" Target="../media/media47.m4a"/><Relationship Id="rId1" Type="http://schemas.microsoft.com/office/2007/relationships/media" Target="../media/media38.m4a"/><Relationship Id="rId6" Type="http://schemas.openxmlformats.org/officeDocument/2006/relationships/audio" Target="../media/media40.m4a"/><Relationship Id="rId11" Type="http://schemas.microsoft.com/office/2007/relationships/media" Target="../media/media43.m4a"/><Relationship Id="rId24" Type="http://schemas.openxmlformats.org/officeDocument/2006/relationships/image" Target="../media/image14.png"/><Relationship Id="rId5" Type="http://schemas.microsoft.com/office/2007/relationships/media" Target="../media/media40.m4a"/><Relationship Id="rId15" Type="http://schemas.microsoft.com/office/2007/relationships/media" Target="../media/media45.m4a"/><Relationship Id="rId23" Type="http://schemas.openxmlformats.org/officeDocument/2006/relationships/image" Target="../media/image2.png"/><Relationship Id="rId10" Type="http://schemas.openxmlformats.org/officeDocument/2006/relationships/audio" Target="../media/media42.m4a"/><Relationship Id="rId19" Type="http://schemas.microsoft.com/office/2007/relationships/media" Target="../media/media47.m4a"/><Relationship Id="rId4" Type="http://schemas.openxmlformats.org/officeDocument/2006/relationships/audio" Target="../media/media39.m4a"/><Relationship Id="rId9" Type="http://schemas.microsoft.com/office/2007/relationships/media" Target="../media/media42.m4a"/><Relationship Id="rId14" Type="http://schemas.openxmlformats.org/officeDocument/2006/relationships/audio" Target="../media/media44.m4a"/><Relationship Id="rId22"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jYFPzM3YpS4&amp;list=RDjYFPzM3YpS4&amp;start_radio=1" TargetMode="External"/><Relationship Id="rId3" Type="http://schemas.openxmlformats.org/officeDocument/2006/relationships/image" Target="../media/image2.png"/><Relationship Id="rId7" Type="http://schemas.openxmlformats.org/officeDocument/2006/relationships/hyperlink" Target="https://www.youtube.com/watch?v=cXUXQSJCEso&amp;list=RDcXUXQSJCEso&amp;start_radio=1"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NCdeldQLFc" TargetMode="External"/><Relationship Id="rId5" Type="http://schemas.openxmlformats.org/officeDocument/2006/relationships/hyperlink" Target="https://kids.nationalgeographic.com/geography/countries/article/china" TargetMode="External"/><Relationship Id="rId4" Type="http://schemas.openxmlformats.org/officeDocument/2006/relationships/hyperlink" Target="https://www.kids-world-travel-guide.com/china-fact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25064" y="-6691"/>
            <a:ext cx="10361900" cy="6858000"/>
          </a:xfrm>
          <a:prstGeom prst="rect">
            <a:avLst/>
          </a:prstGeom>
        </p:spPr>
      </p:pic>
      <p:sp>
        <p:nvSpPr>
          <p:cNvPr id="5" name="TextBox 4"/>
          <p:cNvSpPr txBox="1"/>
          <p:nvPr/>
        </p:nvSpPr>
        <p:spPr>
          <a:xfrm rot="16200000">
            <a:off x="-2970506" y="2893713"/>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50966" y="2786242"/>
            <a:ext cx="5331211" cy="784830"/>
          </a:xfrm>
          <a:prstGeom prst="rect">
            <a:avLst/>
          </a:prstGeom>
          <a:noFill/>
        </p:spPr>
        <p:txBody>
          <a:bodyPr wrap="square" rtlCol="0">
            <a:spAutoFit/>
          </a:bodyPr>
          <a:lstStyle/>
          <a:p>
            <a:pPr lvl="0" algn="ctr"/>
            <a:r>
              <a:rPr lang="en-US" sz="4500" dirty="0" smtClean="0">
                <a:solidFill>
                  <a:prstClr val="black"/>
                </a:solidFill>
              </a:rPr>
              <a:t>February - Mandarin</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11258550" y="5846618"/>
            <a:ext cx="933972" cy="910328"/>
          </a:xfrm>
          <a:prstGeom prst="rect">
            <a:avLst/>
          </a:prstGeom>
        </p:spPr>
      </p:pic>
      <p:sp>
        <p:nvSpPr>
          <p:cNvPr id="2" name="TextBox 1"/>
          <p:cNvSpPr txBox="1"/>
          <p:nvPr/>
        </p:nvSpPr>
        <p:spPr>
          <a:xfrm>
            <a:off x="1174225" y="5279618"/>
            <a:ext cx="9790546" cy="1200329"/>
          </a:xfrm>
          <a:prstGeom prst="rect">
            <a:avLst/>
          </a:prstGeom>
          <a:solidFill>
            <a:schemeClr val="bg1"/>
          </a:solidFill>
        </p:spPr>
        <p:txBody>
          <a:bodyPr wrap="square" rtlCol="0">
            <a:spAutoFit/>
          </a:bodyPr>
          <a:lstStyle/>
          <a:p>
            <a:r>
              <a:rPr lang="en-US" b="1" dirty="0">
                <a:solidFill>
                  <a:srgbClr val="0A0A0A"/>
                </a:solidFill>
                <a:latin typeface="Google Sans"/>
              </a:rPr>
              <a:t>Mandarin </a:t>
            </a:r>
            <a:r>
              <a:rPr lang="en-US" dirty="0">
                <a:solidFill>
                  <a:srgbClr val="0A0A0A"/>
                </a:solidFill>
                <a:latin typeface="Google Sans"/>
              </a:rPr>
              <a:t>Chinese is a language spoken by many people. It is mainly spoken in China and Taiwan, where it is the main language. People also speak Mandarin in Singapore, and many families around the world use it too. Children in many countries learn Mandarin at school, and it is even used in important meetings around the world.</a:t>
            </a:r>
            <a:endParaRPr lang="en-GB" dirty="0"/>
          </a:p>
        </p:txBody>
      </p:sp>
      <p:pic>
        <p:nvPicPr>
          <p:cNvPr id="9" name="Picture 8"/>
          <p:cNvPicPr>
            <a:picLocks noChangeAspect="1"/>
          </p:cNvPicPr>
          <p:nvPr/>
        </p:nvPicPr>
        <p:blipFill>
          <a:blip r:embed="rId4"/>
          <a:stretch>
            <a:fillRect/>
          </a:stretch>
        </p:blipFill>
        <p:spPr>
          <a:xfrm>
            <a:off x="947381" y="-6691"/>
            <a:ext cx="6097" cy="6864691"/>
          </a:xfrm>
          <a:prstGeom prst="rect">
            <a:avLst/>
          </a:prstGeom>
        </p:spPr>
      </p:pic>
      <p:pic>
        <p:nvPicPr>
          <p:cNvPr id="8" name="Picture 7"/>
          <p:cNvPicPr>
            <a:picLocks noChangeAspect="1"/>
          </p:cNvPicPr>
          <p:nvPr/>
        </p:nvPicPr>
        <p:blipFill>
          <a:blip r:embed="rId5"/>
          <a:stretch>
            <a:fillRect/>
          </a:stretch>
        </p:blipFill>
        <p:spPr>
          <a:xfrm>
            <a:off x="1688775" y="163308"/>
            <a:ext cx="8782050" cy="4953000"/>
          </a:xfrm>
          <a:prstGeom prst="rect">
            <a:avLst/>
          </a:prstGeom>
        </p:spPr>
      </p:pic>
    </p:spTree>
    <p:extLst>
      <p:ext uri="{BB962C8B-B14F-4D97-AF65-F5344CB8AC3E}">
        <p14:creationId xmlns:p14="http://schemas.microsoft.com/office/powerpoint/2010/main" val="388431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970506" y="2893713"/>
            <a:ext cx="6945744" cy="861774"/>
          </a:xfrm>
          <a:prstGeom prst="rect">
            <a:avLst/>
          </a:prstGeom>
          <a:noFill/>
        </p:spPr>
        <p:txBody>
          <a:bodyPr wrap="square" rtlCol="0">
            <a:spAutoFit/>
          </a:bodyPr>
          <a:lstStyle/>
          <a:p>
            <a:pPr algn="ctr"/>
            <a:r>
              <a:rPr lang="en-US" sz="5000" dirty="0" smtClean="0">
                <a:solidFill>
                  <a:srgbClr val="C00000"/>
                </a:solidFill>
                <a:latin typeface="Arial" panose="020B0604020202020204" pitchFamily="34" charset="0"/>
                <a:cs typeface="Arial" panose="020B0604020202020204" pitchFamily="34" charset="0"/>
              </a:rPr>
              <a:t>Chinese New Year</a:t>
            </a:r>
            <a:endParaRPr lang="en-GB" sz="5000" dirty="0">
              <a:solidFill>
                <a:srgbClr val="C00000"/>
              </a:solidFill>
              <a:latin typeface="Arial" panose="020B0604020202020204" pitchFamily="34" charset="0"/>
              <a:cs typeface="Arial" panose="020B0604020202020204" pitchFamily="34" charset="0"/>
            </a:endParaRPr>
          </a:p>
        </p:txBody>
      </p:sp>
      <p:sp>
        <p:nvSpPr>
          <p:cNvPr id="6" name="TextBox 5"/>
          <p:cNvSpPr txBox="1"/>
          <p:nvPr/>
        </p:nvSpPr>
        <p:spPr>
          <a:xfrm rot="16200000">
            <a:off x="9050966" y="2786242"/>
            <a:ext cx="5331211" cy="784830"/>
          </a:xfrm>
          <a:prstGeom prst="rect">
            <a:avLst/>
          </a:prstGeom>
          <a:noFill/>
        </p:spPr>
        <p:txBody>
          <a:bodyPr wrap="square" rtlCol="0">
            <a:spAutoFit/>
          </a:bodyPr>
          <a:lstStyle/>
          <a:p>
            <a:pPr lvl="0" algn="ctr"/>
            <a:r>
              <a:rPr lang="en-US" sz="4500" dirty="0" smtClean="0">
                <a:solidFill>
                  <a:srgbClr val="C00000"/>
                </a:solidFill>
              </a:rPr>
              <a:t>February 17</a:t>
            </a:r>
            <a:r>
              <a:rPr lang="en-US" sz="4500" baseline="30000" dirty="0" smtClean="0">
                <a:solidFill>
                  <a:srgbClr val="C00000"/>
                </a:solidFill>
              </a:rPr>
              <a:t>th</a:t>
            </a:r>
            <a:r>
              <a:rPr lang="en-US" sz="4500" dirty="0">
                <a:solidFill>
                  <a:srgbClr val="C00000"/>
                </a:solidFill>
              </a:rPr>
              <a:t> </a:t>
            </a:r>
            <a:r>
              <a:rPr lang="en-US" sz="4500" dirty="0" smtClean="0">
                <a:solidFill>
                  <a:srgbClr val="C00000"/>
                </a:solidFill>
              </a:rPr>
              <a:t>2026</a:t>
            </a:r>
            <a:endParaRPr lang="en-GB" sz="4500" b="1" dirty="0">
              <a:solidFill>
                <a:srgbClr val="C00000"/>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4"/>
          <a:stretch>
            <a:fillRect/>
          </a:stretch>
        </p:blipFill>
        <p:spPr>
          <a:xfrm>
            <a:off x="11258550" y="5846618"/>
            <a:ext cx="933972" cy="910328"/>
          </a:xfrm>
          <a:prstGeom prst="rect">
            <a:avLst/>
          </a:prstGeom>
        </p:spPr>
      </p:pic>
      <p:pic>
        <p:nvPicPr>
          <p:cNvPr id="3" name="Picture 2"/>
          <p:cNvPicPr>
            <a:picLocks noChangeAspect="1"/>
          </p:cNvPicPr>
          <p:nvPr/>
        </p:nvPicPr>
        <p:blipFill>
          <a:blip r:embed="rId5"/>
          <a:stretch>
            <a:fillRect/>
          </a:stretch>
        </p:blipFill>
        <p:spPr>
          <a:xfrm>
            <a:off x="933254" y="163580"/>
            <a:ext cx="7154378" cy="4318970"/>
          </a:xfrm>
          <a:prstGeom prst="rect">
            <a:avLst/>
          </a:prstGeom>
        </p:spPr>
      </p:pic>
      <p:sp>
        <p:nvSpPr>
          <p:cNvPr id="4" name="TextBox 3"/>
          <p:cNvSpPr txBox="1"/>
          <p:nvPr/>
        </p:nvSpPr>
        <p:spPr>
          <a:xfrm>
            <a:off x="8153238" y="230907"/>
            <a:ext cx="3252699" cy="4247317"/>
          </a:xfrm>
          <a:prstGeom prst="rect">
            <a:avLst/>
          </a:prstGeom>
          <a:noFill/>
        </p:spPr>
        <p:txBody>
          <a:bodyPr wrap="square" rtlCol="0">
            <a:spAutoFit/>
          </a:bodyPr>
          <a:lstStyle/>
          <a:p>
            <a:r>
              <a:rPr lang="en-GB" dirty="0" smtClean="0">
                <a:solidFill>
                  <a:srgbClr val="3B3E4D"/>
                </a:solidFill>
                <a:latin typeface="Arial" panose="020B0604020202020204" pitchFamily="34" charset="0"/>
                <a:cs typeface="Arial" panose="020B0604020202020204" pitchFamily="34" charset="0"/>
              </a:rPr>
              <a:t>Chinese New Year is </a:t>
            </a:r>
            <a:r>
              <a:rPr lang="en-GB" dirty="0">
                <a:solidFill>
                  <a:srgbClr val="3B3E4D"/>
                </a:solidFill>
                <a:latin typeface="Arial" panose="020B0604020202020204" pitchFamily="34" charset="0"/>
                <a:cs typeface="Arial" panose="020B0604020202020204" pitchFamily="34" charset="0"/>
              </a:rPr>
              <a:t>celebrated worldwide each January or February. This year brings us </a:t>
            </a:r>
            <a:r>
              <a:rPr lang="en-GB" dirty="0" smtClean="0">
                <a:solidFill>
                  <a:srgbClr val="3B3E4D"/>
                </a:solidFill>
                <a:latin typeface="Arial" panose="020B0604020202020204" pitchFamily="34" charset="0"/>
                <a:cs typeface="Arial" panose="020B0604020202020204" pitchFamily="34" charset="0"/>
              </a:rPr>
              <a:t>the Year of the Horse, commencing</a:t>
            </a:r>
            <a:r>
              <a:rPr lang="en-GB" dirty="0">
                <a:solidFill>
                  <a:srgbClr val="3B3E4D"/>
                </a:solidFill>
                <a:latin typeface="Arial" panose="020B0604020202020204" pitchFamily="34" charset="0"/>
                <a:cs typeface="Arial" panose="020B0604020202020204" pitchFamily="34" charset="0"/>
              </a:rPr>
              <a:t> February 17, 2026.</a:t>
            </a:r>
          </a:p>
          <a:p>
            <a:r>
              <a:rPr lang="en-GB" dirty="0">
                <a:solidFill>
                  <a:srgbClr val="3B3E4D"/>
                </a:solidFill>
                <a:latin typeface="Arial" panose="020B0604020202020204" pitchFamily="34" charset="0"/>
                <a:cs typeface="Arial" panose="020B0604020202020204" pitchFamily="34" charset="0"/>
              </a:rPr>
              <a:t>Also called the Spring Festival (</a:t>
            </a:r>
            <a:r>
              <a:rPr lang="ja-JP" altLang="en-US" dirty="0">
                <a:solidFill>
                  <a:srgbClr val="3B3E4D"/>
                </a:solidFill>
                <a:latin typeface="Arial" panose="020B0604020202020204" pitchFamily="34" charset="0"/>
                <a:cs typeface="Arial" panose="020B0604020202020204" pitchFamily="34" charset="0"/>
              </a:rPr>
              <a:t>春节 </a:t>
            </a:r>
            <a:r>
              <a:rPr lang="en-GB" dirty="0">
                <a:solidFill>
                  <a:srgbClr val="3B3E4D"/>
                </a:solidFill>
                <a:latin typeface="Arial" panose="020B0604020202020204" pitchFamily="34" charset="0"/>
                <a:cs typeface="Arial" panose="020B0604020202020204" pitchFamily="34" charset="0"/>
              </a:rPr>
              <a:t>Chūnjié), Chinese New Year celebrates the beginning of the Chinese year based on the </a:t>
            </a:r>
            <a:r>
              <a:rPr lang="en-GB" dirty="0" smtClean="0">
                <a:solidFill>
                  <a:srgbClr val="3B3E4D"/>
                </a:solidFill>
                <a:latin typeface="Arial" panose="020B0604020202020204" pitchFamily="34" charset="0"/>
                <a:cs typeface="Arial" panose="020B0604020202020204" pitchFamily="34" charset="0"/>
              </a:rPr>
              <a:t>traditional Chinese Lunisolar calendar</a:t>
            </a:r>
            <a:r>
              <a:rPr lang="en-GB" dirty="0">
                <a:solidFill>
                  <a:srgbClr val="3B3E4D"/>
                </a:solidFill>
                <a:latin typeface="Arial" panose="020B0604020202020204" pitchFamily="34" charset="0"/>
                <a:cs typeface="Arial" panose="020B0604020202020204" pitchFamily="34" charset="0"/>
              </a:rPr>
              <a:t> and officially ends 15 days later with </a:t>
            </a:r>
            <a:r>
              <a:rPr lang="en-GB" dirty="0" smtClean="0">
                <a:solidFill>
                  <a:srgbClr val="3B3E4D"/>
                </a:solidFill>
                <a:latin typeface="Arial" panose="020B0604020202020204" pitchFamily="34" charset="0"/>
                <a:cs typeface="Arial" panose="020B0604020202020204" pitchFamily="34" charset="0"/>
              </a:rPr>
              <a:t>the Lantern Festival</a:t>
            </a:r>
            <a:r>
              <a:rPr lang="en-GB" dirty="0">
                <a:solidFill>
                  <a:srgbClr val="3B3E4D"/>
                </a:solidFill>
                <a:latin typeface="Arial" panose="020B0604020202020204" pitchFamily="34" charset="0"/>
                <a:cs typeface="Arial" panose="020B0604020202020204" pitchFamily="34" charset="0"/>
              </a:rPr>
              <a:t> (</a:t>
            </a:r>
            <a:r>
              <a:rPr lang="ja-JP" altLang="en-US" dirty="0">
                <a:solidFill>
                  <a:srgbClr val="3B3E4D"/>
                </a:solidFill>
                <a:latin typeface="Arial" panose="020B0604020202020204" pitchFamily="34" charset="0"/>
                <a:cs typeface="Arial" panose="020B0604020202020204" pitchFamily="34" charset="0"/>
              </a:rPr>
              <a:t>元宵节 </a:t>
            </a:r>
            <a:r>
              <a:rPr lang="en-GB" dirty="0">
                <a:solidFill>
                  <a:srgbClr val="3B3E4D"/>
                </a:solidFill>
                <a:latin typeface="Arial" panose="020B0604020202020204" pitchFamily="34" charset="0"/>
                <a:cs typeface="Arial" panose="020B0604020202020204" pitchFamily="34" charset="0"/>
              </a:rPr>
              <a:t>Yuánxiāo jié).</a:t>
            </a:r>
            <a:endParaRPr lang="en-GB" b="0" i="0" dirty="0">
              <a:solidFill>
                <a:srgbClr val="3B3E4D"/>
              </a:solidFill>
              <a:effectLst/>
              <a:latin typeface="Arial" panose="020B0604020202020204" pitchFamily="34" charset="0"/>
              <a:cs typeface="Arial" panose="020B0604020202020204" pitchFamily="34" charset="0"/>
            </a:endParaRPr>
          </a:p>
        </p:txBody>
      </p:sp>
      <p:sp>
        <p:nvSpPr>
          <p:cNvPr id="7" name="TextBox 6"/>
          <p:cNvSpPr txBox="1"/>
          <p:nvPr/>
        </p:nvSpPr>
        <p:spPr>
          <a:xfrm>
            <a:off x="818147" y="4542552"/>
            <a:ext cx="10356868" cy="1200329"/>
          </a:xfrm>
          <a:prstGeom prst="rect">
            <a:avLst/>
          </a:prstGeom>
          <a:noFill/>
        </p:spPr>
        <p:txBody>
          <a:bodyPr wrap="square" rtlCol="0">
            <a:spAutoFit/>
          </a:bodyPr>
          <a:lstStyle/>
          <a:p>
            <a:r>
              <a:rPr lang="en-GB" dirty="0" smtClean="0"/>
              <a:t>Lunar New Year: </a:t>
            </a:r>
            <a:r>
              <a:rPr lang="en-GB" dirty="0" smtClean="0">
                <a:hlinkClick r:id="rId6"/>
              </a:rPr>
              <a:t>https</a:t>
            </a:r>
            <a:r>
              <a:rPr lang="en-GB" dirty="0">
                <a:hlinkClick r:id="rId6"/>
              </a:rPr>
              <a:t>://</a:t>
            </a:r>
            <a:r>
              <a:rPr lang="en-GB" dirty="0" smtClean="0">
                <a:hlinkClick r:id="rId6"/>
              </a:rPr>
              <a:t>www.bbc.co.uk/teach/school-radio/articles/zp993j6</a:t>
            </a:r>
            <a:endParaRPr lang="en-GB" dirty="0" smtClean="0"/>
          </a:p>
          <a:p>
            <a:r>
              <a:rPr lang="en-GB" dirty="0"/>
              <a:t>Chinese New Year: </a:t>
            </a:r>
            <a:r>
              <a:rPr lang="en-GB" dirty="0">
                <a:hlinkClick r:id="rId7"/>
              </a:rPr>
              <a:t>https://www.globetrottinkids.com/chinese-new-year-resources-activities</a:t>
            </a:r>
            <a:r>
              <a:rPr lang="en-GB" dirty="0" smtClean="0">
                <a:hlinkClick r:id="rId7"/>
              </a:rPr>
              <a:t>/</a:t>
            </a:r>
            <a:r>
              <a:rPr lang="en-GB" dirty="0" smtClean="0"/>
              <a:t> </a:t>
            </a:r>
          </a:p>
          <a:p>
            <a:r>
              <a:rPr lang="en-GB" dirty="0" smtClean="0"/>
              <a:t>Celebrating Chinese </a:t>
            </a:r>
            <a:r>
              <a:rPr lang="en-GB" dirty="0"/>
              <a:t>and Lunar New Year 2026: </a:t>
            </a:r>
            <a:r>
              <a:rPr lang="en-GB" dirty="0">
                <a:hlinkClick r:id="rId8"/>
              </a:rPr>
              <a:t>https://</a:t>
            </a:r>
            <a:r>
              <a:rPr lang="en-GB" dirty="0" smtClean="0">
                <a:hlinkClick r:id="rId8"/>
              </a:rPr>
              <a:t>www.bbc.co.uk/cbeebies/watch/chinese-new-year</a:t>
            </a:r>
            <a:endParaRPr lang="en-GB" dirty="0" smtClean="0"/>
          </a:p>
          <a:p>
            <a:r>
              <a:rPr lang="en-US" dirty="0" smtClean="0"/>
              <a:t>Cbeebies, </a:t>
            </a:r>
            <a:r>
              <a:rPr lang="en-US" dirty="0"/>
              <a:t>telling of the Zodiac story using shadow </a:t>
            </a:r>
            <a:r>
              <a:rPr lang="en-US" dirty="0" smtClean="0"/>
              <a:t>puppets: </a:t>
            </a:r>
            <a:r>
              <a:rPr lang="en-US" dirty="0" smtClean="0">
                <a:hlinkClick r:id="rId9"/>
              </a:rPr>
              <a:t>https</a:t>
            </a:r>
            <a:r>
              <a:rPr lang="en-US" dirty="0">
                <a:hlinkClick r:id="rId9"/>
              </a:rPr>
              <a:t>://</a:t>
            </a:r>
            <a:r>
              <a:rPr lang="en-US" dirty="0" smtClean="0">
                <a:hlinkClick r:id="rId9"/>
              </a:rPr>
              <a:t>www.youtube.com/watch?v=eVClAj8q_lY</a:t>
            </a:r>
            <a:r>
              <a:rPr lang="en-US" dirty="0" smtClean="0"/>
              <a:t> </a:t>
            </a:r>
            <a:endParaRPr lang="en-GB" dirty="0"/>
          </a:p>
        </p:txBody>
      </p:sp>
      <p:pic>
        <p:nvPicPr>
          <p:cNvPr id="13" name="Picture 12"/>
          <p:cNvPicPr>
            <a:picLocks noChangeAspect="1"/>
          </p:cNvPicPr>
          <p:nvPr/>
        </p:nvPicPr>
        <p:blipFill>
          <a:blip r:embed="rId10"/>
          <a:stretch>
            <a:fillRect/>
          </a:stretch>
        </p:blipFill>
        <p:spPr>
          <a:xfrm>
            <a:off x="818147" y="5688891"/>
            <a:ext cx="1283678" cy="1149961"/>
          </a:xfrm>
          <a:prstGeom prst="rect">
            <a:avLst/>
          </a:prstGeom>
        </p:spPr>
      </p:pic>
      <p:pic>
        <p:nvPicPr>
          <p:cNvPr id="14" name="Picture 13"/>
          <p:cNvPicPr>
            <a:picLocks noChangeAspect="1"/>
          </p:cNvPicPr>
          <p:nvPr/>
        </p:nvPicPr>
        <p:blipFill>
          <a:blip r:embed="rId11"/>
          <a:stretch>
            <a:fillRect/>
          </a:stretch>
        </p:blipFill>
        <p:spPr>
          <a:xfrm>
            <a:off x="2721247" y="5688891"/>
            <a:ext cx="1071106" cy="1149961"/>
          </a:xfrm>
          <a:prstGeom prst="rect">
            <a:avLst/>
          </a:prstGeom>
        </p:spPr>
      </p:pic>
      <p:pic>
        <p:nvPicPr>
          <p:cNvPr id="15" name="Picture 14"/>
          <p:cNvPicPr>
            <a:picLocks noChangeAspect="1"/>
          </p:cNvPicPr>
          <p:nvPr/>
        </p:nvPicPr>
        <p:blipFill>
          <a:blip r:embed="rId12"/>
          <a:stretch>
            <a:fillRect/>
          </a:stretch>
        </p:blipFill>
        <p:spPr>
          <a:xfrm>
            <a:off x="4539022" y="5699431"/>
            <a:ext cx="895980" cy="1121796"/>
          </a:xfrm>
          <a:prstGeom prst="rect">
            <a:avLst/>
          </a:prstGeom>
        </p:spPr>
      </p:pic>
      <p:pic>
        <p:nvPicPr>
          <p:cNvPr id="16" name="Picture 15"/>
          <p:cNvPicPr>
            <a:picLocks noChangeAspect="1"/>
          </p:cNvPicPr>
          <p:nvPr/>
        </p:nvPicPr>
        <p:blipFill>
          <a:blip r:embed="rId13"/>
          <a:stretch>
            <a:fillRect/>
          </a:stretch>
        </p:blipFill>
        <p:spPr>
          <a:xfrm>
            <a:off x="6463312" y="5719057"/>
            <a:ext cx="999918" cy="1125994"/>
          </a:xfrm>
          <a:prstGeom prst="rect">
            <a:avLst/>
          </a:prstGeom>
        </p:spPr>
      </p:pic>
      <p:pic>
        <p:nvPicPr>
          <p:cNvPr id="17" name="Picture 16"/>
          <p:cNvPicPr>
            <a:picLocks noChangeAspect="1"/>
          </p:cNvPicPr>
          <p:nvPr/>
        </p:nvPicPr>
        <p:blipFill>
          <a:blip r:embed="rId14"/>
          <a:stretch>
            <a:fillRect/>
          </a:stretch>
        </p:blipFill>
        <p:spPr>
          <a:xfrm>
            <a:off x="8262126" y="5714011"/>
            <a:ext cx="968196" cy="1141740"/>
          </a:xfrm>
          <a:prstGeom prst="rect">
            <a:avLst/>
          </a:prstGeom>
        </p:spPr>
      </p:pic>
      <p:pic>
        <p:nvPicPr>
          <p:cNvPr id="18" name="Picture 17"/>
          <p:cNvPicPr>
            <a:picLocks noChangeAspect="1"/>
          </p:cNvPicPr>
          <p:nvPr/>
        </p:nvPicPr>
        <p:blipFill>
          <a:blip r:embed="rId15"/>
          <a:stretch>
            <a:fillRect/>
          </a:stretch>
        </p:blipFill>
        <p:spPr>
          <a:xfrm>
            <a:off x="10171195" y="5698280"/>
            <a:ext cx="925905" cy="1155043"/>
          </a:xfrm>
          <a:prstGeom prst="rect">
            <a:avLst/>
          </a:prstGeom>
        </p:spPr>
      </p:pic>
      <p:sp>
        <p:nvSpPr>
          <p:cNvPr id="19" name="Explosion 1 18"/>
          <p:cNvSpPr/>
          <p:nvPr/>
        </p:nvSpPr>
        <p:spPr>
          <a:xfrm>
            <a:off x="106631" y="67592"/>
            <a:ext cx="628454" cy="654617"/>
          </a:xfrm>
          <a:prstGeom prst="irregularSeal1">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Explosion 1 19"/>
          <p:cNvSpPr/>
          <p:nvPr/>
        </p:nvSpPr>
        <p:spPr>
          <a:xfrm>
            <a:off x="127932" y="6102329"/>
            <a:ext cx="628454" cy="654617"/>
          </a:xfrm>
          <a:prstGeom prst="irregularSeal1">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Explosion 1 20"/>
          <p:cNvSpPr/>
          <p:nvPr/>
        </p:nvSpPr>
        <p:spPr>
          <a:xfrm>
            <a:off x="11324156" y="140583"/>
            <a:ext cx="628454" cy="654617"/>
          </a:xfrm>
          <a:prstGeom prst="irregularSeal1">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7633310" y="3983182"/>
            <a:ext cx="406400" cy="406400"/>
          </a:xfrm>
          <a:prstGeom prst="rect">
            <a:avLst/>
          </a:prstGeom>
        </p:spPr>
      </p:pic>
    </p:spTree>
    <p:extLst>
      <p:ext uri="{BB962C8B-B14F-4D97-AF65-F5344CB8AC3E}">
        <p14:creationId xmlns:p14="http://schemas.microsoft.com/office/powerpoint/2010/main" val="2249726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2"/>
          <a:stretch>
            <a:fillRect/>
          </a:stretch>
        </p:blipFill>
        <p:spPr>
          <a:xfrm>
            <a:off x="867711" y="-1"/>
            <a:ext cx="10390839" cy="6877153"/>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22665" y="2429331"/>
            <a:ext cx="5333544" cy="784830"/>
          </a:xfrm>
          <a:prstGeom prst="rect">
            <a:avLst/>
          </a:prstGeom>
          <a:noFill/>
        </p:spPr>
        <p:txBody>
          <a:bodyPr wrap="square" rtlCol="0">
            <a:spAutoFit/>
          </a:bodyPr>
          <a:lstStyle/>
          <a:p>
            <a:pPr lvl="0" algn="ctr"/>
            <a:r>
              <a:rPr lang="en-US" sz="4500" dirty="0">
                <a:solidFill>
                  <a:prstClr val="black"/>
                </a:solidFill>
              </a:rPr>
              <a:t>February - Mandarin</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 name="TextBox 1"/>
          <p:cNvSpPr txBox="1"/>
          <p:nvPr/>
        </p:nvSpPr>
        <p:spPr>
          <a:xfrm>
            <a:off x="2238758" y="125229"/>
            <a:ext cx="7108442" cy="646331"/>
          </a:xfrm>
          <a:prstGeom prst="rect">
            <a:avLst/>
          </a:prstGeom>
          <a:solidFill>
            <a:schemeClr val="bg1"/>
          </a:solidFill>
          <a:ln>
            <a:solidFill>
              <a:schemeClr val="tx1"/>
            </a:solidFill>
          </a:ln>
        </p:spPr>
        <p:txBody>
          <a:bodyPr wrap="square" rtlCol="0">
            <a:spAutoFit/>
          </a:bodyPr>
          <a:lstStyle/>
          <a:p>
            <a:r>
              <a:rPr lang="ja-JP" altLang="en-US" sz="3600" dirty="0">
                <a:solidFill>
                  <a:prstClr val="black"/>
                </a:solidFill>
                <a:latin typeface="Arial" panose="020B0604020202020204" pitchFamily="34" charset="0"/>
              </a:rPr>
              <a:t>登记册</a:t>
            </a:r>
            <a:r>
              <a:rPr lang="en-GB" sz="3600" dirty="0" smtClean="0">
                <a:solidFill>
                  <a:prstClr val="black"/>
                </a:solidFill>
                <a:latin typeface="Arial" panose="020B0604020202020204" pitchFamily="34" charset="0"/>
              </a:rPr>
              <a:t> </a:t>
            </a:r>
            <a:r>
              <a:rPr lang="en-GB" sz="3600" b="1" dirty="0">
                <a:solidFill>
                  <a:prstClr val="black"/>
                </a:solidFill>
                <a:latin typeface="Arial" panose="020B0604020202020204" pitchFamily="34" charset="0"/>
              </a:rPr>
              <a:t>Dēngjì cè</a:t>
            </a:r>
            <a:r>
              <a:rPr lang="en-GB" sz="3600" dirty="0" smtClean="0">
                <a:solidFill>
                  <a:prstClr val="black"/>
                </a:solidFill>
                <a:latin typeface="Arial" panose="020B0604020202020204" pitchFamily="34" charset="0"/>
              </a:rPr>
              <a:t> </a:t>
            </a:r>
            <a:r>
              <a:rPr lang="en-GB" sz="3600" dirty="0" smtClean="0">
                <a:solidFill>
                  <a:prstClr val="black"/>
                </a:solidFill>
                <a:latin typeface="Arial" panose="020B0604020202020204" pitchFamily="34" charset="0"/>
                <a:cs typeface="Arial" panose="020B0604020202020204" pitchFamily="34" charset="0"/>
              </a:rPr>
              <a:t>- The Register</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4"/>
          <a:stretch>
            <a:fillRect/>
          </a:stretch>
        </p:blipFill>
        <p:spPr>
          <a:xfrm>
            <a:off x="8294675" y="3589170"/>
            <a:ext cx="2798307" cy="3133616"/>
          </a:xfrm>
          <a:prstGeom prst="rect">
            <a:avLst/>
          </a:prstGeom>
        </p:spPr>
      </p:pic>
      <p:sp>
        <p:nvSpPr>
          <p:cNvPr id="17" name="Oval Callout 16"/>
          <p:cNvSpPr/>
          <p:nvPr/>
        </p:nvSpPr>
        <p:spPr>
          <a:xfrm>
            <a:off x="8525883" y="1551052"/>
            <a:ext cx="2567099" cy="1887063"/>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ja-JP" altLang="en-US" sz="2000" dirty="0">
                <a:solidFill>
                  <a:srgbClr val="000000"/>
                </a:solidFill>
                <a:latin typeface="Arial" panose="020B0604020202020204" pitchFamily="34" charset="0"/>
              </a:rPr>
              <a:t>早上好，先生。</a:t>
            </a:r>
          </a:p>
          <a:p>
            <a:pPr marR="233350" algn="ctr"/>
            <a:r>
              <a:rPr lang="en-GB" sz="2000" b="1" dirty="0">
                <a:solidFill>
                  <a:srgbClr val="000000"/>
                </a:solidFill>
                <a:latin typeface="Arial" panose="020B0604020202020204" pitchFamily="34" charset="0"/>
              </a:rPr>
              <a:t>Zǎoshang hǎo, </a:t>
            </a:r>
            <a:r>
              <a:rPr lang="en-GB" sz="2000" b="1" dirty="0" smtClean="0">
                <a:solidFill>
                  <a:srgbClr val="000000"/>
                </a:solidFill>
                <a:latin typeface="Arial" panose="020B0604020202020204" pitchFamily="34" charset="0"/>
              </a:rPr>
              <a:t>xiānshēng</a:t>
            </a:r>
            <a:endParaRPr lang="en-GB" sz="2000" b="1" dirty="0">
              <a:solidFill>
                <a:srgbClr val="000000"/>
              </a:solidFill>
              <a:latin typeface="Arial" panose="020B0604020202020204" pitchFamily="34" charset="0"/>
              <a:cs typeface="Arial" panose="020B0604020202020204" pitchFamily="34" charset="0"/>
            </a:endParaRPr>
          </a:p>
        </p:txBody>
      </p:sp>
      <p:sp>
        <p:nvSpPr>
          <p:cNvPr id="14" name="Oval Callout 13"/>
          <p:cNvSpPr/>
          <p:nvPr/>
        </p:nvSpPr>
        <p:spPr>
          <a:xfrm flipH="1">
            <a:off x="6096000" y="857603"/>
            <a:ext cx="2503055" cy="1824403"/>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Arial" panose="020B0604020202020204" pitchFamily="34" charset="0"/>
              </a:rPr>
              <a:t>早上好女士</a:t>
            </a:r>
          </a:p>
          <a:p>
            <a:pPr algn="ctr"/>
            <a:r>
              <a:rPr lang="en-GB" sz="2000" b="1" dirty="0">
                <a:solidFill>
                  <a:schemeClr val="tx1"/>
                </a:solidFill>
                <a:latin typeface="Arial" panose="020B0604020202020204" pitchFamily="34" charset="0"/>
              </a:rPr>
              <a:t>Zǎoshang hǎo nǚshì</a:t>
            </a:r>
            <a:endParaRPr lang="en-GB" sz="2000" b="1" dirty="0">
              <a:solidFill>
                <a:srgbClr val="1F1F1F"/>
              </a:solidFill>
              <a:latin typeface="Arial" panose="020B0604020202020204" pitchFamily="34" charset="0"/>
            </a:endParaRPr>
          </a:p>
        </p:txBody>
      </p:sp>
      <p:sp>
        <p:nvSpPr>
          <p:cNvPr id="7" name="Oval Callout 6"/>
          <p:cNvSpPr/>
          <p:nvPr/>
        </p:nvSpPr>
        <p:spPr>
          <a:xfrm flipH="1">
            <a:off x="5180618" y="2713060"/>
            <a:ext cx="2440789" cy="165889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Arial" panose="020B0604020202020204" pitchFamily="34" charset="0"/>
              </a:rPr>
              <a:t>先生下午好</a:t>
            </a:r>
          </a:p>
          <a:p>
            <a:pPr algn="ctr"/>
            <a:r>
              <a:rPr lang="en-GB" sz="2000" b="1" dirty="0">
                <a:solidFill>
                  <a:schemeClr val="tx1"/>
                </a:solidFill>
                <a:latin typeface="Arial" panose="020B0604020202020204" pitchFamily="34" charset="0"/>
              </a:rPr>
              <a:t>Xiānshēng xiàwǔ hǎo</a:t>
            </a:r>
            <a:endParaRPr lang="en-US" sz="2000" b="1"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flipH="1">
            <a:off x="5527966" y="4701308"/>
            <a:ext cx="2484582" cy="170872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latin typeface="Arial" panose="020B0604020202020204" pitchFamily="34" charset="0"/>
              </a:rPr>
              <a:t>下午好女士</a:t>
            </a:r>
          </a:p>
          <a:p>
            <a:pPr algn="ctr"/>
            <a:r>
              <a:rPr lang="en-GB" sz="2000" b="1" dirty="0">
                <a:solidFill>
                  <a:prstClr val="black"/>
                </a:solidFill>
                <a:latin typeface="Arial" panose="020B0604020202020204" pitchFamily="34" charset="0"/>
              </a:rPr>
              <a:t>Xiàwǔ hǎo nǚshì</a:t>
            </a:r>
            <a:endParaRPr lang="en-US" sz="2000" b="1" dirty="0">
              <a:solidFill>
                <a:prstClr val="black"/>
              </a:solidFill>
              <a:latin typeface="Arial" panose="020B0604020202020204" pitchFamily="34"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512940464"/>
              </p:ext>
            </p:extLst>
          </p:nvPr>
        </p:nvGraphicFramePr>
        <p:xfrm>
          <a:off x="971346" y="1880220"/>
          <a:ext cx="4096131" cy="4177140"/>
        </p:xfrm>
        <a:graphic>
          <a:graphicData uri="http://schemas.openxmlformats.org/drawingml/2006/table">
            <a:tbl>
              <a:tblPr firstRow="1" bandRow="1">
                <a:tableStyleId>{5C22544A-7EE6-4342-B048-85BDC9FD1C3A}</a:tableStyleId>
              </a:tblPr>
              <a:tblGrid>
                <a:gridCol w="2113599">
                  <a:extLst>
                    <a:ext uri="{9D8B030D-6E8A-4147-A177-3AD203B41FA5}">
                      <a16:colId xmlns:a16="http://schemas.microsoft.com/office/drawing/2014/main" val="2379324747"/>
                    </a:ext>
                  </a:extLst>
                </a:gridCol>
                <a:gridCol w="1982532">
                  <a:extLst>
                    <a:ext uri="{9D8B030D-6E8A-4147-A177-3AD203B41FA5}">
                      <a16:colId xmlns:a16="http://schemas.microsoft.com/office/drawing/2014/main" val="2065052564"/>
                    </a:ext>
                  </a:extLst>
                </a:gridCol>
              </a:tblGrid>
              <a:tr h="671940">
                <a:tc>
                  <a:txBody>
                    <a:bodyPr/>
                    <a:lstStyle/>
                    <a:p>
                      <a:r>
                        <a:rPr lang="en-GB" sz="2000" b="1" dirty="0" smtClean="0">
                          <a:solidFill>
                            <a:schemeClr val="tx1"/>
                          </a:solidFill>
                          <a:latin typeface="Arial" panose="020B0604020202020204" pitchFamily="34" charset="0"/>
                          <a:cs typeface="Arial" panose="020B0604020202020204" pitchFamily="34" charset="0"/>
                        </a:rPr>
                        <a:t>Mandarin</a:t>
                      </a:r>
                      <a:endParaRPr lang="en-GB" sz="2000" b="1"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GB" sz="2000" b="1" dirty="0" smtClean="0">
                          <a:solidFill>
                            <a:schemeClr val="tx1"/>
                          </a:solidFill>
                          <a:latin typeface="Arial" panose="020B0604020202020204" pitchFamily="34" charset="0"/>
                          <a:cs typeface="Arial" panose="020B0604020202020204" pitchFamily="34" charset="0"/>
                        </a:rPr>
                        <a:t>English</a:t>
                      </a:r>
                      <a:endParaRPr lang="en-GB" sz="2000" b="1"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3676722690"/>
                  </a:ext>
                </a:extLst>
              </a:tr>
              <a:tr h="671940">
                <a:tc>
                  <a:txBody>
                    <a:bodyPr/>
                    <a:lstStyle/>
                    <a:p>
                      <a:pPr algn="l"/>
                      <a:r>
                        <a:rPr lang="ja-JP" altLang="en-US" sz="2000" dirty="0" smtClean="0">
                          <a:latin typeface="Arial" panose="020B0604020202020204" pitchFamily="34" charset="0"/>
                          <a:cs typeface="Arial" panose="020B0604020202020204" pitchFamily="34" charset="0"/>
                        </a:rPr>
                        <a:t>早上好</a:t>
                      </a:r>
                    </a:p>
                    <a:p>
                      <a:pPr algn="l"/>
                      <a:r>
                        <a:rPr lang="en-GB" sz="2000" b="1" dirty="0" smtClean="0">
                          <a:latin typeface="Arial" panose="020B0604020202020204" pitchFamily="34" charset="0"/>
                          <a:cs typeface="Arial" panose="020B0604020202020204" pitchFamily="34" charset="0"/>
                        </a:rPr>
                        <a:t>Zǎoshang hǎo</a:t>
                      </a:r>
                      <a:endParaRPr lang="en-GB" sz="2000" b="1" i="0" dirty="0" smtClean="0">
                        <a:solidFill>
                          <a:srgbClr val="1F1F1F"/>
                        </a:solidFill>
                        <a:effectLst/>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Good morning</a:t>
                      </a:r>
                    </a:p>
                  </a:txBody>
                  <a:tcPr>
                    <a:solidFill>
                      <a:schemeClr val="accent6">
                        <a:lumMod val="20000"/>
                        <a:lumOff val="80000"/>
                      </a:schemeClr>
                    </a:solidFill>
                  </a:tcPr>
                </a:tc>
                <a:extLst>
                  <a:ext uri="{0D108BD9-81ED-4DB2-BD59-A6C34878D82A}">
                    <a16:rowId xmlns:a16="http://schemas.microsoft.com/office/drawing/2014/main" val="2106521360"/>
                  </a:ext>
                </a:extLst>
              </a:tr>
              <a:tr h="671940">
                <a:tc>
                  <a:txBody>
                    <a:bodyPr/>
                    <a:lstStyle/>
                    <a:p>
                      <a:pPr algn="l"/>
                      <a:r>
                        <a:rPr lang="zh-CN" altLang="en-US" sz="2000" b="0" i="0" dirty="0" smtClean="0">
                          <a:solidFill>
                            <a:srgbClr val="1F1F1F"/>
                          </a:solidFill>
                          <a:effectLst/>
                          <a:latin typeface="Arial" panose="020B0604020202020204" pitchFamily="34" charset="0"/>
                        </a:rPr>
                        <a:t>女士</a:t>
                      </a:r>
                    </a:p>
                    <a:p>
                      <a:pPr algn="l"/>
                      <a:r>
                        <a:rPr lang="en-GB" sz="2000" b="1" i="0" dirty="0" smtClean="0">
                          <a:solidFill>
                            <a:srgbClr val="1F1F1F"/>
                          </a:solidFill>
                          <a:effectLst/>
                          <a:latin typeface="Arial" panose="020B0604020202020204" pitchFamily="34" charset="0"/>
                        </a:rPr>
                        <a:t>Nǚshì</a:t>
                      </a:r>
                      <a:endParaRPr lang="en-GB" sz="2000" b="1" i="0" dirty="0">
                        <a:solidFill>
                          <a:srgbClr val="1F1F1F"/>
                        </a:solidFill>
                        <a:effectLst/>
                        <a:latin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Madam</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502053528"/>
                  </a:ext>
                </a:extLst>
              </a:tr>
              <a:tr h="671940">
                <a:tc>
                  <a:txBody>
                    <a:bodyPr/>
                    <a:lstStyle/>
                    <a:p>
                      <a:pPr algn="l"/>
                      <a:r>
                        <a:rPr lang="zh-CN" altLang="en-US" sz="2000" b="0" i="0" dirty="0" smtClean="0">
                          <a:solidFill>
                            <a:srgbClr val="1F1F1F"/>
                          </a:solidFill>
                          <a:effectLst/>
                          <a:latin typeface="Arial" panose="020B0604020202020204" pitchFamily="34" charset="0"/>
                        </a:rPr>
                        <a:t>先生</a:t>
                      </a:r>
                    </a:p>
                    <a:p>
                      <a:pPr algn="l"/>
                      <a:r>
                        <a:rPr lang="en-GB" sz="2000" b="1" i="0" dirty="0" smtClean="0">
                          <a:solidFill>
                            <a:srgbClr val="1F1F1F"/>
                          </a:solidFill>
                          <a:effectLst/>
                          <a:latin typeface="Arial" panose="020B0604020202020204" pitchFamily="34" charset="0"/>
                        </a:rPr>
                        <a:t>Xiānshēng</a:t>
                      </a:r>
                      <a:endParaRPr lang="en-GB" sz="2000" b="1" i="0" dirty="0">
                        <a:solidFill>
                          <a:srgbClr val="1F1F1F"/>
                        </a:solidFill>
                        <a:effectLst/>
                        <a:latin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Sir</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679347909"/>
                  </a:ext>
                </a:extLst>
              </a:tr>
              <a:tr h="671940">
                <a:tc>
                  <a:txBody>
                    <a:bodyPr/>
                    <a:lstStyle/>
                    <a:p>
                      <a:pPr algn="l"/>
                      <a:r>
                        <a:rPr lang="zh-CN" altLang="en-US" sz="2000" b="0" i="0" dirty="0" smtClean="0">
                          <a:solidFill>
                            <a:srgbClr val="1F1F1F"/>
                          </a:solidFill>
                          <a:effectLst/>
                          <a:latin typeface="Arial" panose="020B0604020202020204" pitchFamily="34" charset="0"/>
                        </a:rPr>
                        <a:t>下午好</a:t>
                      </a:r>
                    </a:p>
                    <a:p>
                      <a:pPr algn="l"/>
                      <a:r>
                        <a:rPr lang="en-GB" sz="2000" b="1" i="0" dirty="0" smtClean="0">
                          <a:solidFill>
                            <a:srgbClr val="1F1F1F"/>
                          </a:solidFill>
                          <a:effectLst/>
                          <a:latin typeface="Arial" panose="020B0604020202020204" pitchFamily="34" charset="0"/>
                        </a:rPr>
                        <a:t>Xiàwǔ hǎo</a:t>
                      </a:r>
                      <a:endParaRPr lang="en-GB" sz="2000" b="1" i="0" dirty="0">
                        <a:solidFill>
                          <a:srgbClr val="1F1F1F"/>
                        </a:solidFill>
                        <a:effectLst/>
                        <a:latin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Good afternoon</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165152079"/>
                  </a:ext>
                </a:extLst>
              </a:tr>
              <a:tr h="671940">
                <a:tc>
                  <a:txBody>
                    <a:bodyPr/>
                    <a:lstStyle/>
                    <a:p>
                      <a:pPr algn="l"/>
                      <a:r>
                        <a:rPr lang="zh-CN" altLang="en-US" sz="2000" b="0" i="0" dirty="0" smtClean="0">
                          <a:solidFill>
                            <a:srgbClr val="1F1F1F"/>
                          </a:solidFill>
                          <a:effectLst/>
                          <a:latin typeface="Arial" panose="020B0604020202020204" pitchFamily="34" charset="0"/>
                        </a:rPr>
                        <a:t>你好</a:t>
                      </a:r>
                    </a:p>
                    <a:p>
                      <a:pPr algn="l"/>
                      <a:r>
                        <a:rPr lang="en-GB" sz="2000" b="1" i="0" dirty="0" smtClean="0">
                          <a:solidFill>
                            <a:srgbClr val="1F1F1F"/>
                          </a:solidFill>
                          <a:effectLst/>
                          <a:latin typeface="Arial" panose="020B0604020202020204" pitchFamily="34" charset="0"/>
                        </a:rPr>
                        <a:t>Nǐ hǎo</a:t>
                      </a:r>
                      <a:endParaRPr lang="en-GB" sz="2000" b="1" i="0" dirty="0">
                        <a:solidFill>
                          <a:srgbClr val="1F1F1F"/>
                        </a:solidFill>
                        <a:effectLst/>
                        <a:latin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Hello</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155611128"/>
                  </a:ext>
                </a:extLst>
              </a:tr>
            </a:tbl>
          </a:graphicData>
        </a:graphic>
      </p:graphicFrame>
      <p:pic>
        <p:nvPicPr>
          <p:cNvPr id="24" name="Picture 23"/>
          <p:cNvPicPr>
            <a:picLocks noChangeAspect="1"/>
          </p:cNvPicPr>
          <p:nvPr/>
        </p:nvPicPr>
        <p:blipFill>
          <a:blip r:embed="rId25"/>
          <a:stretch>
            <a:fillRect/>
          </a:stretch>
        </p:blipFill>
        <p:spPr>
          <a:xfrm>
            <a:off x="11212421" y="81053"/>
            <a:ext cx="6097" cy="6864691"/>
          </a:xfrm>
          <a:prstGeom prst="rect">
            <a:avLst/>
          </a:prstGeom>
        </p:spPr>
      </p:pic>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2661535" y="2618546"/>
            <a:ext cx="406400" cy="406400"/>
          </a:xfrm>
          <a:prstGeom prst="rect">
            <a:avLst/>
          </a:prstGeom>
        </p:spPr>
      </p:pic>
      <p:pic>
        <p:nvPicPr>
          <p:cNvPr id="1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2649352" y="3438115"/>
            <a:ext cx="406400" cy="406400"/>
          </a:xfrm>
          <a:prstGeom prst="rect">
            <a:avLst/>
          </a:prstGeom>
        </p:spPr>
      </p:pic>
      <p:pic>
        <p:nvPicPr>
          <p:cNvPr id="16"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6"/>
          <a:stretch>
            <a:fillRect/>
          </a:stretch>
        </p:blipFill>
        <p:spPr>
          <a:xfrm>
            <a:off x="2649352" y="4133606"/>
            <a:ext cx="406400" cy="406400"/>
          </a:xfrm>
          <a:prstGeom prst="rect">
            <a:avLst/>
          </a:prstGeom>
        </p:spPr>
      </p:pic>
      <p:pic>
        <p:nvPicPr>
          <p:cNvPr id="18"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6"/>
          <a:stretch>
            <a:fillRect/>
          </a:stretch>
        </p:blipFill>
        <p:spPr>
          <a:xfrm>
            <a:off x="2646985" y="4829097"/>
            <a:ext cx="406400" cy="406400"/>
          </a:xfrm>
          <a:prstGeom prst="rect">
            <a:avLst/>
          </a:prstGeom>
        </p:spPr>
      </p:pic>
      <p:pic>
        <p:nvPicPr>
          <p:cNvPr id="19"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6"/>
          <a:stretch>
            <a:fillRect/>
          </a:stretch>
        </p:blipFill>
        <p:spPr>
          <a:xfrm>
            <a:off x="2661535" y="5505606"/>
            <a:ext cx="406400" cy="406400"/>
          </a:xfrm>
          <a:prstGeom prst="rect">
            <a:avLst/>
          </a:prstGeom>
        </p:spPr>
      </p:pic>
      <p:pic>
        <p:nvPicPr>
          <p:cNvPr id="20"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6"/>
          <a:stretch>
            <a:fillRect/>
          </a:stretch>
        </p:blipFill>
        <p:spPr>
          <a:xfrm>
            <a:off x="8091475" y="1521936"/>
            <a:ext cx="406400" cy="406400"/>
          </a:xfrm>
          <a:prstGeom prst="rect">
            <a:avLst/>
          </a:prstGeom>
        </p:spPr>
      </p:pic>
      <p:pic>
        <p:nvPicPr>
          <p:cNvPr id="21"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6"/>
          <a:stretch>
            <a:fillRect/>
          </a:stretch>
        </p:blipFill>
        <p:spPr>
          <a:xfrm>
            <a:off x="10552338" y="2191327"/>
            <a:ext cx="406400" cy="406400"/>
          </a:xfrm>
          <a:prstGeom prst="rect">
            <a:avLst/>
          </a:prstGeom>
        </p:spPr>
      </p:pic>
      <p:pic>
        <p:nvPicPr>
          <p:cNvPr id="22"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6"/>
          <a:stretch>
            <a:fillRect/>
          </a:stretch>
        </p:blipFill>
        <p:spPr>
          <a:xfrm>
            <a:off x="7182301" y="3310198"/>
            <a:ext cx="406400" cy="406400"/>
          </a:xfrm>
          <a:prstGeom prst="rect">
            <a:avLst/>
          </a:prstGeom>
        </p:spPr>
      </p:pic>
      <p:pic>
        <p:nvPicPr>
          <p:cNvPr id="25"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6"/>
          <a:stretch>
            <a:fillRect/>
          </a:stretch>
        </p:blipFill>
        <p:spPr>
          <a:xfrm>
            <a:off x="7544012" y="5332233"/>
            <a:ext cx="406400" cy="406400"/>
          </a:xfrm>
          <a:prstGeom prst="rect">
            <a:avLst/>
          </a:prstGeom>
        </p:spPr>
      </p:pic>
      <p:pic>
        <p:nvPicPr>
          <p:cNvPr id="26"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6"/>
          <a:stretch>
            <a:fillRect/>
          </a:stretch>
        </p:blipFill>
        <p:spPr>
          <a:xfrm>
            <a:off x="8940800" y="265500"/>
            <a:ext cx="406400" cy="406400"/>
          </a:xfrm>
          <a:prstGeom prst="rect">
            <a:avLst/>
          </a:prstGeom>
        </p:spPr>
      </p:pic>
    </p:spTree>
    <p:extLst>
      <p:ext uri="{BB962C8B-B14F-4D97-AF65-F5344CB8AC3E}">
        <p14:creationId xmlns:p14="http://schemas.microsoft.com/office/powerpoint/2010/main" val="19321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057" fill="hold"/>
                                        <p:tgtEl>
                                          <p:spTgt spid="10"/>
                                        </p:tgtEl>
                                      </p:cBhvr>
                                    </p:cmd>
                                  </p:childTnLst>
                                </p:cTn>
                              </p:par>
                            </p:childTnLst>
                          </p:cTn>
                        </p:par>
                      </p:childTnLst>
                    </p:cTn>
                  </p:par>
                </p:childTnLst>
              </p:cTn>
              <p:nextCondLst>
                <p:cond evt="onClick" delay="0">
                  <p:tgtEl>
                    <p:spTgt spid="10"/>
                  </p:tgtEl>
                </p:cond>
              </p:nextCondLst>
            </p:seq>
            <p:audio>
              <p:cMediaNode vol="80000">
                <p:cTn id="28" fill="hold" display="0">
                  <p:stCondLst>
                    <p:cond delay="indefinite"/>
                  </p:stCondLst>
                  <p:endCondLst>
                    <p:cond evt="onStopAudio" delay="0">
                      <p:tgtEl>
                        <p:sldTgt/>
                      </p:tgtEl>
                    </p:cond>
                  </p:endCondLst>
                </p:cTn>
                <p:tgtEl>
                  <p:spTgt spid="10"/>
                </p:tgtEl>
              </p:cMediaNode>
            </p:audio>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826" fill="hold"/>
                                        <p:tgtEl>
                                          <p:spTgt spid="13"/>
                                        </p:tgtEl>
                                      </p:cBhvr>
                                    </p:cmd>
                                  </p:childTnLst>
                                </p:cTn>
                              </p:par>
                            </p:childTnLst>
                          </p:cTn>
                        </p:par>
                      </p:childTnLst>
                    </p:cTn>
                  </p:par>
                </p:childTnLst>
              </p:cTn>
              <p:nextCondLst>
                <p:cond evt="onClick" delay="0">
                  <p:tgtEl>
                    <p:spTgt spid="13"/>
                  </p:tgtEl>
                </p:cond>
              </p:nextCondLst>
            </p:seq>
            <p:audio>
              <p:cMediaNode vol="80000">
                <p:cTn id="34" fill="hold" display="0">
                  <p:stCondLst>
                    <p:cond delay="indefinite"/>
                  </p:stCondLst>
                  <p:endCondLst>
                    <p:cond evt="onStopAudio" delay="0">
                      <p:tgtEl>
                        <p:sldTgt/>
                      </p:tgtEl>
                    </p:cond>
                  </p:endCondLst>
                </p:cTn>
                <p:tgtEl>
                  <p:spTgt spid="13"/>
                </p:tgtEl>
              </p:cMediaNode>
            </p:audio>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2766" fill="hold"/>
                                        <p:tgtEl>
                                          <p:spTgt spid="16"/>
                                        </p:tgtEl>
                                      </p:cBhvr>
                                    </p:cmd>
                                  </p:childTnLst>
                                </p:cTn>
                              </p:par>
                            </p:childTnLst>
                          </p:cTn>
                        </p:par>
                      </p:childTnLst>
                    </p:cTn>
                  </p:par>
                </p:childTnLst>
              </p:cTn>
              <p:nextCondLst>
                <p:cond evt="onClick" delay="0">
                  <p:tgtEl>
                    <p:spTgt spid="16"/>
                  </p:tgtEl>
                </p:cond>
              </p:nextCondLst>
            </p:seq>
            <p:audio>
              <p:cMediaNode vol="80000">
                <p:cTn id="40" fill="hold" display="0">
                  <p:stCondLst>
                    <p:cond delay="indefinite"/>
                  </p:stCondLst>
                  <p:endCondLst>
                    <p:cond evt="onStopAudio" delay="0">
                      <p:tgtEl>
                        <p:sldTgt/>
                      </p:tgtEl>
                    </p:cond>
                  </p:endCondLst>
                </p:cTn>
                <p:tgtEl>
                  <p:spTgt spid="16"/>
                </p:tgtEl>
              </p:cMediaNode>
            </p:audio>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3221" fill="hold"/>
                                        <p:tgtEl>
                                          <p:spTgt spid="18"/>
                                        </p:tgtEl>
                                      </p:cBhvr>
                                    </p:cmd>
                                  </p:childTnLst>
                                </p:cTn>
                              </p:par>
                            </p:childTnLst>
                          </p:cTn>
                        </p:par>
                      </p:childTnLst>
                    </p:cTn>
                  </p:par>
                </p:childTnLst>
              </p:cTn>
              <p:nextCondLst>
                <p:cond evt="onClick" delay="0">
                  <p:tgtEl>
                    <p:spTgt spid="18"/>
                  </p:tgtEl>
                </p:cond>
              </p:nextCondLst>
            </p:seq>
            <p:audio>
              <p:cMediaNode vol="80000">
                <p:cTn id="46" fill="hold" display="0">
                  <p:stCondLst>
                    <p:cond delay="indefinite"/>
                  </p:stCondLst>
                  <p:endCondLst>
                    <p:cond evt="onStopAudio" delay="0">
                      <p:tgtEl>
                        <p:sldTgt/>
                      </p:tgtEl>
                    </p:cond>
                  </p:endCondLst>
                </p:cTn>
                <p:tgtEl>
                  <p:spTgt spid="18"/>
                </p:tgtEl>
              </p:cMediaNode>
            </p:audio>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2630" fill="hold"/>
                                        <p:tgtEl>
                                          <p:spTgt spid="19"/>
                                        </p:tgtEl>
                                      </p:cBhvr>
                                    </p:cmd>
                                  </p:childTnLst>
                                </p:cTn>
                              </p:par>
                            </p:childTnLst>
                          </p:cTn>
                        </p:par>
                      </p:childTnLst>
                    </p:cTn>
                  </p:par>
                </p:childTnLst>
              </p:cTn>
              <p:nextCondLst>
                <p:cond evt="onClick" delay="0">
                  <p:tgtEl>
                    <p:spTgt spid="19"/>
                  </p:tgtEl>
                </p:cond>
              </p:nextCondLst>
            </p:seq>
            <p:audio>
              <p:cMediaNode vol="80000">
                <p:cTn id="52" fill="hold" display="0">
                  <p:stCondLst>
                    <p:cond delay="indefinite"/>
                  </p:stCondLst>
                  <p:endCondLst>
                    <p:cond evt="onStopAudio" delay="0">
                      <p:tgtEl>
                        <p:sldTgt/>
                      </p:tgtEl>
                    </p:cond>
                  </p:endCondLst>
                </p:cTn>
                <p:tgtEl>
                  <p:spTgt spid="19"/>
                </p:tgtEl>
              </p:cMediaNode>
            </p:audio>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4972" fill="hold"/>
                                        <p:tgtEl>
                                          <p:spTgt spid="20"/>
                                        </p:tgtEl>
                                      </p:cBhvr>
                                    </p:cmd>
                                  </p:childTnLst>
                                </p:cTn>
                              </p:par>
                            </p:childTnLst>
                          </p:cTn>
                        </p:par>
                      </p:childTnLst>
                    </p:cTn>
                  </p:par>
                </p:childTnLst>
              </p:cTn>
              <p:nextCondLst>
                <p:cond evt="onClick" delay="0">
                  <p:tgtEl>
                    <p:spTgt spid="20"/>
                  </p:tgtEl>
                </p:cond>
              </p:nextCondLst>
            </p:seq>
            <p:audio>
              <p:cMediaNode vol="80000">
                <p:cTn id="58" fill="hold" display="0">
                  <p:stCondLst>
                    <p:cond delay="indefinite"/>
                  </p:stCondLst>
                  <p:endCondLst>
                    <p:cond evt="onStopAudio" delay="0">
                      <p:tgtEl>
                        <p:sldTgt/>
                      </p:tgtEl>
                    </p:cond>
                  </p:endCondLst>
                </p:cTn>
                <p:tgtEl>
                  <p:spTgt spid="20"/>
                </p:tgtEl>
              </p:cMediaNode>
            </p:audio>
            <p:seq concurrent="1" nextAc="seek">
              <p:cTn id="59" restart="whenNotActive" fill="hold" evtFilter="cancelBubble" nodeType="interactiveSeq">
                <p:stCondLst>
                  <p:cond evt="onClick" delay="0">
                    <p:tgtEl>
                      <p:spTgt spid="21"/>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4567" fill="hold"/>
                                        <p:tgtEl>
                                          <p:spTgt spid="21"/>
                                        </p:tgtEl>
                                      </p:cBhvr>
                                    </p:cmd>
                                  </p:childTnLst>
                                </p:cTn>
                              </p:par>
                            </p:childTnLst>
                          </p:cTn>
                        </p:par>
                      </p:childTnLst>
                    </p:cTn>
                  </p:par>
                </p:childTnLst>
              </p:cTn>
              <p:nextCondLst>
                <p:cond evt="onClick" delay="0">
                  <p:tgtEl>
                    <p:spTgt spid="21"/>
                  </p:tgtEl>
                </p:cond>
              </p:nextCondLst>
            </p:seq>
            <p:audio>
              <p:cMediaNode vol="80000">
                <p:cTn id="64" fill="hold" display="0">
                  <p:stCondLst>
                    <p:cond delay="indefinite"/>
                  </p:stCondLst>
                  <p:endCondLst>
                    <p:cond evt="onStopAudio" delay="0">
                      <p:tgtEl>
                        <p:sldTgt/>
                      </p:tgtEl>
                    </p:cond>
                  </p:endCondLst>
                </p:cTn>
                <p:tgtEl>
                  <p:spTgt spid="21"/>
                </p:tgtEl>
              </p:cMediaNode>
            </p:audio>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4451" fill="hold"/>
                                        <p:tgtEl>
                                          <p:spTgt spid="22"/>
                                        </p:tgtEl>
                                      </p:cBhvr>
                                    </p:cmd>
                                  </p:childTnLst>
                                </p:cTn>
                              </p:par>
                            </p:childTnLst>
                          </p:cTn>
                        </p:par>
                      </p:childTnLst>
                    </p:cTn>
                  </p:par>
                </p:childTnLst>
              </p:cTn>
              <p:nextCondLst>
                <p:cond evt="onClick" delay="0">
                  <p:tgtEl>
                    <p:spTgt spid="22"/>
                  </p:tgtEl>
                </p:cond>
              </p:nextCondLst>
            </p:seq>
            <p:audio>
              <p:cMediaNode vol="80000">
                <p:cTn id="70" fill="hold" display="0">
                  <p:stCondLst>
                    <p:cond delay="indefinite"/>
                  </p:stCondLst>
                  <p:endCondLst>
                    <p:cond evt="onStopAudio" delay="0">
                      <p:tgtEl>
                        <p:sldTgt/>
                      </p:tgtEl>
                    </p:cond>
                  </p:endCondLst>
                </p:cTn>
                <p:tgtEl>
                  <p:spTgt spid="22"/>
                </p:tgtEl>
              </p:cMediaNode>
            </p:audio>
            <p:seq concurrent="1" nextAc="seek">
              <p:cTn id="71" restart="whenNotActive" fill="hold" evtFilter="cancelBubble" nodeType="interactiveSeq">
                <p:stCondLst>
                  <p:cond evt="onClick" delay="0">
                    <p:tgtEl>
                      <p:spTgt spid="25"/>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4382" fill="hold"/>
                                        <p:tgtEl>
                                          <p:spTgt spid="25"/>
                                        </p:tgtEl>
                                      </p:cBhvr>
                                    </p:cmd>
                                  </p:childTnLst>
                                </p:cTn>
                              </p:par>
                            </p:childTnLst>
                          </p:cTn>
                        </p:par>
                      </p:childTnLst>
                    </p:cTn>
                  </p:par>
                </p:childTnLst>
              </p:cTn>
              <p:nextCondLst>
                <p:cond evt="onClick" delay="0">
                  <p:tgtEl>
                    <p:spTgt spid="25"/>
                  </p:tgtEl>
                </p:cond>
              </p:nextCondLst>
            </p:seq>
            <p:audio>
              <p:cMediaNode vol="80000">
                <p:cTn id="76" fill="hold" display="0">
                  <p:stCondLst>
                    <p:cond delay="indefinite"/>
                  </p:stCondLst>
                  <p:endCondLst>
                    <p:cond evt="onStopAudio" delay="0">
                      <p:tgtEl>
                        <p:sldTgt/>
                      </p:tgtEl>
                    </p:cond>
                  </p:endCondLst>
                </p:cTn>
                <p:tgtEl>
                  <p:spTgt spid="25"/>
                </p:tgtEl>
              </p:cMediaNode>
            </p:audio>
            <p:seq concurrent="1" nextAc="seek">
              <p:cTn id="77" restart="whenNotActive" fill="hold" evtFilter="cancelBubble" nodeType="interactiveSeq">
                <p:stCondLst>
                  <p:cond evt="onClick" delay="0">
                    <p:tgtEl>
                      <p:spTgt spid="26"/>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3546" fill="hold"/>
                                        <p:tgtEl>
                                          <p:spTgt spid="26"/>
                                        </p:tgtEl>
                                      </p:cBhvr>
                                    </p:cmd>
                                  </p:childTnLst>
                                </p:cTn>
                              </p:par>
                            </p:childTnLst>
                          </p:cTn>
                        </p:par>
                      </p:childTnLst>
                    </p:cTn>
                  </p:par>
                </p:childTnLst>
              </p:cTn>
              <p:nextCondLst>
                <p:cond evt="onClick" delay="0">
                  <p:tgtEl>
                    <p:spTgt spid="26"/>
                  </p:tgtEl>
                </p:cond>
              </p:nextCondLst>
            </p:seq>
            <p:audio>
              <p:cMediaNode vol="80000">
                <p:cTn id="82" fill="hold" display="0">
                  <p:stCondLst>
                    <p:cond delay="indefinite"/>
                  </p:stCondLst>
                  <p:endCondLst>
                    <p:cond evt="onStopAudio" delay="0">
                      <p:tgtEl>
                        <p:sldTgt/>
                      </p:tgtEl>
                    </p:cond>
                  </p:endCondLst>
                </p:cTn>
                <p:tgtEl>
                  <p:spTgt spid="26"/>
                </p:tgtEl>
              </p:cMediaNode>
            </p:audio>
          </p:childTnLst>
        </p:cTn>
      </p:par>
    </p:tnLst>
    <p:bldLst>
      <p:bldP spid="17" grpId="0" animBg="1"/>
      <p:bldP spid="14" grpId="0" animBg="1"/>
      <p:bldP spid="7"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99789" y="2609655"/>
            <a:ext cx="5379295" cy="784830"/>
          </a:xfrm>
          <a:prstGeom prst="rect">
            <a:avLst/>
          </a:prstGeom>
          <a:noFill/>
        </p:spPr>
        <p:txBody>
          <a:bodyPr wrap="square" rtlCol="0">
            <a:spAutoFit/>
          </a:bodyPr>
          <a:lstStyle/>
          <a:p>
            <a:pPr lvl="0" algn="ctr"/>
            <a:r>
              <a:rPr lang="en-US" sz="4500" dirty="0">
                <a:solidFill>
                  <a:prstClr val="black"/>
                </a:solidFill>
              </a:rPr>
              <a:t>February - Mandarin</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14"/>
          <a:stretch>
            <a:fillRect/>
          </a:stretch>
        </p:blipFill>
        <p:spPr>
          <a:xfrm>
            <a:off x="11258550" y="5846618"/>
            <a:ext cx="933972" cy="910328"/>
          </a:xfrm>
          <a:prstGeom prst="rect">
            <a:avLst/>
          </a:prstGeom>
        </p:spPr>
      </p:pic>
      <p:sp>
        <p:nvSpPr>
          <p:cNvPr id="23" name="TextBox 22"/>
          <p:cNvSpPr txBox="1"/>
          <p:nvPr/>
        </p:nvSpPr>
        <p:spPr>
          <a:xfrm>
            <a:off x="3495139" y="145534"/>
            <a:ext cx="5066970" cy="646331"/>
          </a:xfrm>
          <a:prstGeom prst="rect">
            <a:avLst/>
          </a:prstGeom>
          <a:solidFill>
            <a:schemeClr val="bg1"/>
          </a:solidFill>
          <a:ln>
            <a:solidFill>
              <a:schemeClr val="tx1"/>
            </a:solidFill>
          </a:ln>
        </p:spPr>
        <p:txBody>
          <a:bodyPr wrap="square" rtlCol="0">
            <a:spAutoFit/>
          </a:bodyPr>
          <a:lstStyle/>
          <a:p>
            <a:r>
              <a:rPr lang="ja-JP" altLang="en-US" sz="3600" dirty="0">
                <a:solidFill>
                  <a:prstClr val="black"/>
                </a:solidFill>
                <a:latin typeface="Arial" panose="020B0604020202020204" pitchFamily="34" charset="0"/>
              </a:rPr>
              <a:t>颜</a:t>
            </a:r>
            <a:r>
              <a:rPr lang="ja-JP" altLang="en-US" sz="3600" dirty="0" smtClean="0">
                <a:solidFill>
                  <a:prstClr val="black"/>
                </a:solidFill>
                <a:latin typeface="Arial" panose="020B0604020202020204" pitchFamily="34" charset="0"/>
              </a:rPr>
              <a:t>色 </a:t>
            </a:r>
            <a:r>
              <a:rPr lang="en-GB" sz="3600" b="1" dirty="0" smtClean="0">
                <a:solidFill>
                  <a:prstClr val="black"/>
                </a:solidFill>
                <a:latin typeface="Arial" panose="020B0604020202020204" pitchFamily="34" charset="0"/>
              </a:rPr>
              <a:t>Yánsè</a:t>
            </a:r>
            <a:r>
              <a:rPr lang="en-GB" sz="3600" dirty="0" smtClean="0">
                <a:solidFill>
                  <a:prstClr val="black"/>
                </a:solidFill>
                <a:latin typeface="Arial" panose="020B0604020202020204" pitchFamily="34" charset="0"/>
              </a:rPr>
              <a:t> </a:t>
            </a:r>
            <a:r>
              <a:rPr lang="en-GB" sz="3600" dirty="0" smtClean="0">
                <a:solidFill>
                  <a:prstClr val="black"/>
                </a:solidFill>
                <a:latin typeface="Arial" panose="020B0604020202020204" pitchFamily="34" charset="0"/>
                <a:cs typeface="Arial" panose="020B0604020202020204" pitchFamily="34" charset="0"/>
              </a:rPr>
              <a:t>– Colours</a:t>
            </a:r>
            <a:endParaRPr lang="en-GB" dirty="0">
              <a:latin typeface="Arial" panose="020B0604020202020204" pitchFamily="34" charset="0"/>
              <a:cs typeface="Arial" panose="020B0604020202020204" pitchFamily="34" charset="0"/>
            </a:endParaRPr>
          </a:p>
        </p:txBody>
      </p:sp>
      <p:sp>
        <p:nvSpPr>
          <p:cNvPr id="3" name="Flowchart: Connector 2"/>
          <p:cNvSpPr/>
          <p:nvPr/>
        </p:nvSpPr>
        <p:spPr>
          <a:xfrm>
            <a:off x="1118330" y="1496289"/>
            <a:ext cx="2343604" cy="2299855"/>
          </a:xfrm>
          <a:prstGeom prst="flowChartConnector">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AE" sz="2500" dirty="0" smtClean="0">
                <a:solidFill>
                  <a:prstClr val="black"/>
                </a:solidFill>
                <a:latin typeface="Arial" panose="020B0604020202020204" pitchFamily="34" charset="0"/>
              </a:rPr>
              <a:t>آ</a:t>
            </a:r>
            <a:r>
              <a:rPr lang="ja-JP" altLang="en-US" sz="2500" dirty="0">
                <a:solidFill>
                  <a:prstClr val="black"/>
                </a:solidFill>
                <a:latin typeface="Arial" panose="020B0604020202020204" pitchFamily="34" charset="0"/>
              </a:rPr>
              <a:t>蓝色的</a:t>
            </a:r>
          </a:p>
          <a:p>
            <a:pPr lvl="0" algn="ctr"/>
            <a:r>
              <a:rPr lang="en-GB" sz="2500" b="1" dirty="0">
                <a:solidFill>
                  <a:prstClr val="black"/>
                </a:solidFill>
                <a:latin typeface="Arial" panose="020B0604020202020204" pitchFamily="34" charset="0"/>
              </a:rPr>
              <a:t>Lán sè de</a:t>
            </a:r>
            <a:endParaRPr lang="en-GB" sz="2500" b="1" dirty="0">
              <a:solidFill>
                <a:prstClr val="black"/>
              </a:solidFill>
              <a:latin typeface="Arial" panose="020B0604020202020204" pitchFamily="34" charset="0"/>
              <a:cs typeface="Arial" panose="020B0604020202020204" pitchFamily="34" charset="0"/>
            </a:endParaRPr>
          </a:p>
        </p:txBody>
      </p:sp>
      <p:sp>
        <p:nvSpPr>
          <p:cNvPr id="24" name="Oval 23"/>
          <p:cNvSpPr/>
          <p:nvPr/>
        </p:nvSpPr>
        <p:spPr>
          <a:xfrm>
            <a:off x="2686214" y="3679482"/>
            <a:ext cx="2530764" cy="2462915"/>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500" dirty="0">
                <a:solidFill>
                  <a:prstClr val="black"/>
                </a:solidFill>
                <a:latin typeface="Arial" panose="020B0604020202020204" pitchFamily="34" charset="0"/>
              </a:rPr>
              <a:t>绿色的</a:t>
            </a:r>
          </a:p>
          <a:p>
            <a:pPr lvl="0" algn="ctr"/>
            <a:r>
              <a:rPr lang="en-GB" sz="2500" b="1" dirty="0">
                <a:solidFill>
                  <a:prstClr val="black"/>
                </a:solidFill>
                <a:latin typeface="Arial" panose="020B0604020202020204" pitchFamily="34" charset="0"/>
              </a:rPr>
              <a:t>Lǜsè de</a:t>
            </a:r>
            <a:endParaRPr lang="en-GB" sz="2500" b="1" dirty="0">
              <a:solidFill>
                <a:prstClr val="black"/>
              </a:solidFill>
              <a:latin typeface="Arial" panose="020B0604020202020204" pitchFamily="34" charset="0"/>
              <a:cs typeface="Arial" panose="020B0604020202020204" pitchFamily="34" charset="0"/>
            </a:endParaRPr>
          </a:p>
        </p:txBody>
      </p:sp>
      <p:sp>
        <p:nvSpPr>
          <p:cNvPr id="25" name="Oval 24"/>
          <p:cNvSpPr/>
          <p:nvPr/>
        </p:nvSpPr>
        <p:spPr>
          <a:xfrm>
            <a:off x="4822841" y="1575312"/>
            <a:ext cx="2501596" cy="23443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500" dirty="0">
                <a:solidFill>
                  <a:prstClr val="black"/>
                </a:solidFill>
                <a:latin typeface="Arial" panose="020B0604020202020204" pitchFamily="34" charset="0"/>
              </a:rPr>
              <a:t>红色的</a:t>
            </a:r>
          </a:p>
          <a:p>
            <a:pPr lvl="0" algn="ctr"/>
            <a:r>
              <a:rPr lang="en-GB" sz="2400" b="1" dirty="0">
                <a:solidFill>
                  <a:prstClr val="black"/>
                </a:solidFill>
                <a:latin typeface="Arial" panose="020B0604020202020204" pitchFamily="34" charset="0"/>
              </a:rPr>
              <a:t>Hóngsè de</a:t>
            </a:r>
          </a:p>
        </p:txBody>
      </p:sp>
      <p:sp>
        <p:nvSpPr>
          <p:cNvPr id="26" name="Oval 25"/>
          <p:cNvSpPr/>
          <p:nvPr/>
        </p:nvSpPr>
        <p:spPr>
          <a:xfrm>
            <a:off x="6612599" y="3713953"/>
            <a:ext cx="2517772" cy="2466112"/>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500" dirty="0">
                <a:solidFill>
                  <a:prstClr val="black"/>
                </a:solidFill>
                <a:latin typeface="Arial" panose="020B0604020202020204" pitchFamily="34" charset="0"/>
              </a:rPr>
              <a:t>橙子</a:t>
            </a:r>
          </a:p>
          <a:p>
            <a:pPr lvl="0" algn="ctr"/>
            <a:r>
              <a:rPr lang="en-GB" sz="2500" b="1" dirty="0">
                <a:solidFill>
                  <a:prstClr val="black"/>
                </a:solidFill>
                <a:latin typeface="Arial" panose="020B0604020202020204" pitchFamily="34" charset="0"/>
              </a:rPr>
              <a:t>Chéngzǐ</a:t>
            </a:r>
            <a:endParaRPr lang="en-GB" sz="2500" b="1" dirty="0">
              <a:solidFill>
                <a:prstClr val="black"/>
              </a:solidFill>
              <a:latin typeface="Arial" panose="020B0604020202020204" pitchFamily="34" charset="0"/>
              <a:cs typeface="Arial" panose="020B0604020202020204" pitchFamily="34" charset="0"/>
            </a:endParaRPr>
          </a:p>
        </p:txBody>
      </p:sp>
      <p:sp>
        <p:nvSpPr>
          <p:cNvPr id="27" name="Oval 26"/>
          <p:cNvSpPr/>
          <p:nvPr/>
        </p:nvSpPr>
        <p:spPr>
          <a:xfrm>
            <a:off x="8349673" y="1451766"/>
            <a:ext cx="2547723" cy="234437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500" dirty="0">
                <a:solidFill>
                  <a:prstClr val="black"/>
                </a:solidFill>
                <a:latin typeface="Arial" panose="020B0604020202020204" pitchFamily="34" charset="0"/>
              </a:rPr>
              <a:t>黄色的</a:t>
            </a:r>
          </a:p>
          <a:p>
            <a:pPr lvl="0" algn="ctr"/>
            <a:r>
              <a:rPr lang="en-GB" sz="2500" b="1" dirty="0">
                <a:solidFill>
                  <a:prstClr val="black"/>
                </a:solidFill>
                <a:latin typeface="Arial" panose="020B0604020202020204" pitchFamily="34" charset="0"/>
              </a:rPr>
              <a:t>Huángsè de</a:t>
            </a:r>
            <a:endParaRPr lang="en-GB" sz="2500" b="1"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672992" y="6382874"/>
            <a:ext cx="11689867" cy="307777"/>
          </a:xfrm>
          <a:prstGeom prst="rect">
            <a:avLst/>
          </a:prstGeom>
        </p:spPr>
        <p:txBody>
          <a:bodyPr wrap="none">
            <a:spAutoFit/>
          </a:bodyPr>
          <a:lstStyle/>
          <a:p>
            <a:r>
              <a:rPr lang="en-GB" sz="1400" dirty="0" smtClean="0"/>
              <a:t>Introduction to </a:t>
            </a:r>
            <a:r>
              <a:rPr lang="en-GB" sz="1400" dirty="0"/>
              <a:t>colours: </a:t>
            </a:r>
            <a:r>
              <a:rPr lang="en-GB" sz="1400" dirty="0">
                <a:hlinkClick r:id="rId15"/>
              </a:rPr>
              <a:t>https://</a:t>
            </a:r>
            <a:r>
              <a:rPr lang="en-GB" sz="1400" dirty="0" smtClean="0">
                <a:hlinkClick r:id="rId15"/>
              </a:rPr>
              <a:t>www.youtube-nocookie.com/embed/THe1vmdR10o?playlist=THe1vmdR10o&amp;autoplay=1&amp;iv_load_policy=3&amp;loop=1&amp;start=2</a:t>
            </a:r>
            <a:r>
              <a:rPr lang="en-GB" sz="1400" dirty="0" smtClean="0"/>
              <a:t>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8155709" y="283670"/>
            <a:ext cx="406400" cy="4064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3016421" y="2379299"/>
            <a:ext cx="406400" cy="406400"/>
          </a:xfrm>
          <a:prstGeom prst="rect">
            <a:avLst/>
          </a:prstGeom>
        </p:spPr>
      </p:pic>
      <p:pic>
        <p:nvPicPr>
          <p:cNvPr id="8"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6859948" y="2468949"/>
            <a:ext cx="406400" cy="406400"/>
          </a:xfrm>
          <a:prstGeom prst="rect">
            <a:avLst/>
          </a:prstGeom>
        </p:spPr>
      </p:pic>
      <p:pic>
        <p:nvPicPr>
          <p:cNvPr id="10"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10435862" y="2420755"/>
            <a:ext cx="406400" cy="406400"/>
          </a:xfrm>
          <a:prstGeom prst="rect">
            <a:avLst/>
          </a:prstGeom>
        </p:spPr>
      </p:pic>
      <p:pic>
        <p:nvPicPr>
          <p:cNvPr id="13"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4666759" y="4683109"/>
            <a:ext cx="406400" cy="406400"/>
          </a:xfrm>
          <a:prstGeom prst="rect">
            <a:avLst/>
          </a:prstGeom>
        </p:spPr>
      </p:pic>
      <p:pic>
        <p:nvPicPr>
          <p:cNvPr id="14"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8609610" y="4683109"/>
            <a:ext cx="406400" cy="406400"/>
          </a:xfrm>
          <a:prstGeom prst="rect">
            <a:avLst/>
          </a:prstGeom>
        </p:spPr>
      </p:pic>
    </p:spTree>
    <p:extLst>
      <p:ext uri="{BB962C8B-B14F-4D97-AF65-F5344CB8AC3E}">
        <p14:creationId xmlns:p14="http://schemas.microsoft.com/office/powerpoint/2010/main" val="22073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570" fill="hold"/>
                                        <p:tgtEl>
                                          <p:spTgt spid="2"/>
                                        </p:tgtEl>
                                      </p:cBhvr>
                                    </p:cmd>
                                  </p:childTnLst>
                                </p:cTn>
                              </p:par>
                            </p:childTnLst>
                          </p:cTn>
                        </p:par>
                      </p:childTnLst>
                    </p:cTn>
                  </p:par>
                </p:childTnLst>
              </p:cTn>
              <p:nextCondLst>
                <p:cond evt="onClick" delay="0">
                  <p:tgtEl>
                    <p:spTgt spid="2"/>
                  </p:tgtEl>
                </p:cond>
              </p:nextCondLst>
            </p:seq>
            <p:audio>
              <p:cMediaNode vol="80000">
                <p:cTn id="43" fill="hold" display="0">
                  <p:stCondLst>
                    <p:cond delay="indefinite"/>
                  </p:stCondLst>
                  <p:endCondLst>
                    <p:cond evt="onStopAudio" delay="0">
                      <p:tgtEl>
                        <p:sldTgt/>
                      </p:tgtEl>
                    </p:cond>
                  </p:endCondLst>
                </p:cTn>
                <p:tgtEl>
                  <p:spTgt spid="2"/>
                </p:tgtEl>
              </p:cMediaNode>
            </p:audio>
            <p:seq concurrent="1" nextAc="seek">
              <p:cTn id="44" restart="whenNotActive" fill="hold" evtFilter="cancelBubble" nodeType="interactiveSeq">
                <p:stCondLst>
                  <p:cond evt="onClick" delay="0">
                    <p:tgtEl>
                      <p:spTgt spid="7"/>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454" fill="hold"/>
                                        <p:tgtEl>
                                          <p:spTgt spid="7"/>
                                        </p:tgtEl>
                                      </p:cBhvr>
                                    </p:cmd>
                                  </p:childTnLst>
                                </p:cTn>
                              </p:par>
                            </p:childTnLst>
                          </p:cTn>
                        </p:par>
                      </p:childTnLst>
                    </p:cTn>
                  </p:par>
                </p:childTnLst>
              </p:cTn>
              <p:nextCondLst>
                <p:cond evt="onClick" delay="0">
                  <p:tgtEl>
                    <p:spTgt spid="7"/>
                  </p:tgtEl>
                </p:cond>
              </p:nextCondLst>
            </p:seq>
            <p:audio>
              <p:cMediaNode vol="80000">
                <p:cTn id="49" fill="hold" display="0">
                  <p:stCondLst>
                    <p:cond delay="indefinite"/>
                  </p:stCondLst>
                  <p:endCondLst>
                    <p:cond evt="onStopAudio" delay="0">
                      <p:tgtEl>
                        <p:sldTgt/>
                      </p:tgtEl>
                    </p:cond>
                  </p:endCondLst>
                </p:cTn>
                <p:tgtEl>
                  <p:spTgt spid="7"/>
                </p:tgtEl>
              </p:cMediaNode>
            </p:audio>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743" fill="hold"/>
                                        <p:tgtEl>
                                          <p:spTgt spid="8"/>
                                        </p:tgtEl>
                                      </p:cBhvr>
                                    </p:cmd>
                                  </p:childTnLst>
                                </p:cTn>
                              </p:par>
                            </p:childTnLst>
                          </p:cTn>
                        </p:par>
                      </p:childTnLst>
                    </p:cTn>
                  </p:par>
                </p:childTnLst>
              </p:cTn>
              <p:nextCondLst>
                <p:cond evt="onClick" delay="0">
                  <p:tgtEl>
                    <p:spTgt spid="8"/>
                  </p:tgtEl>
                </p:cond>
              </p:nextCondLst>
            </p:seq>
            <p:audio>
              <p:cMediaNode vol="80000">
                <p:cTn id="55" fill="hold" display="0">
                  <p:stCondLst>
                    <p:cond delay="indefinite"/>
                  </p:stCondLst>
                  <p:endCondLst>
                    <p:cond evt="onStopAudio" delay="0">
                      <p:tgtEl>
                        <p:sldTgt/>
                      </p:tgtEl>
                    </p:cond>
                  </p:endCondLst>
                </p:cTn>
                <p:tgtEl>
                  <p:spTgt spid="8"/>
                </p:tgtEl>
              </p:cMediaNode>
            </p:audio>
            <p:seq concurrent="1" nextAc="seek">
              <p:cTn id="56" restart="whenNotActive" fill="hold" evtFilter="cancelBubble" nodeType="interactiveSeq">
                <p:stCondLst>
                  <p:cond evt="onClick" delay="0">
                    <p:tgtEl>
                      <p:spTgt spid="10"/>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105" fill="hold"/>
                                        <p:tgtEl>
                                          <p:spTgt spid="10"/>
                                        </p:tgtEl>
                                      </p:cBhvr>
                                    </p:cmd>
                                  </p:childTnLst>
                                </p:cTn>
                              </p:par>
                            </p:childTnLst>
                          </p:cTn>
                        </p:par>
                      </p:childTnLst>
                    </p:cTn>
                  </p:par>
                </p:childTnLst>
              </p:cTn>
              <p:nextCondLst>
                <p:cond evt="onClick" delay="0">
                  <p:tgtEl>
                    <p:spTgt spid="10"/>
                  </p:tgtEl>
                </p:cond>
              </p:nextCondLst>
            </p:seq>
            <p:audio>
              <p:cMediaNode vol="80000">
                <p:cTn id="61" fill="hold" display="0">
                  <p:stCondLst>
                    <p:cond delay="indefinite"/>
                  </p:stCondLst>
                  <p:endCondLst>
                    <p:cond evt="onStopAudio" delay="0">
                      <p:tgtEl>
                        <p:sldTgt/>
                      </p:tgtEl>
                    </p:cond>
                  </p:endCondLst>
                </p:cTn>
                <p:tgtEl>
                  <p:spTgt spid="10"/>
                </p:tgtEl>
              </p:cMediaNode>
            </p:audio>
            <p:seq concurrent="1" nextAc="seek">
              <p:cTn id="62" restart="whenNotActive" fill="hold" evtFilter="cancelBubble" nodeType="interactiveSeq">
                <p:stCondLst>
                  <p:cond evt="onClick" delay="0">
                    <p:tgtEl>
                      <p:spTgt spid="13"/>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3095" fill="hold"/>
                                        <p:tgtEl>
                                          <p:spTgt spid="13"/>
                                        </p:tgtEl>
                                      </p:cBhvr>
                                    </p:cmd>
                                  </p:childTnLst>
                                </p:cTn>
                              </p:par>
                            </p:childTnLst>
                          </p:cTn>
                        </p:par>
                      </p:childTnLst>
                    </p:cTn>
                  </p:par>
                </p:childTnLst>
              </p:cTn>
              <p:nextCondLst>
                <p:cond evt="onClick" delay="0">
                  <p:tgtEl>
                    <p:spTgt spid="13"/>
                  </p:tgtEl>
                </p:cond>
              </p:nextCondLst>
            </p:seq>
            <p:audio>
              <p:cMediaNode vol="80000">
                <p:cTn id="67" fill="hold" display="0">
                  <p:stCondLst>
                    <p:cond delay="indefinite"/>
                  </p:stCondLst>
                  <p:endCondLst>
                    <p:cond evt="onStopAudio" delay="0">
                      <p:tgtEl>
                        <p:sldTgt/>
                      </p:tgtEl>
                    </p:cond>
                  </p:endCondLst>
                </p:cTn>
                <p:tgtEl>
                  <p:spTgt spid="13"/>
                </p:tgtEl>
              </p:cMediaNode>
            </p:audio>
            <p:seq concurrent="1" nextAc="seek">
              <p:cTn id="68" restart="whenNotActive" fill="hold" evtFilter="cancelBubble" nodeType="interactiveSeq">
                <p:stCondLst>
                  <p:cond evt="onClick" delay="0">
                    <p:tgtEl>
                      <p:spTgt spid="14"/>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2547" fill="hold"/>
                                        <p:tgtEl>
                                          <p:spTgt spid="14"/>
                                        </p:tgtEl>
                                      </p:cBhvr>
                                    </p:cmd>
                                  </p:childTnLst>
                                </p:cTn>
                              </p:par>
                            </p:childTnLst>
                          </p:cTn>
                        </p:par>
                      </p:childTnLst>
                    </p:cTn>
                  </p:par>
                </p:childTnLst>
              </p:cTn>
              <p:nextCondLst>
                <p:cond evt="onClick" delay="0">
                  <p:tgtEl>
                    <p:spTgt spid="14"/>
                  </p:tgtEl>
                </p:cond>
              </p:nextCondLst>
            </p:seq>
            <p:audio>
              <p:cMediaNode vol="80000">
                <p:cTn id="73" fill="hold" display="0">
                  <p:stCondLst>
                    <p:cond delay="indefinite"/>
                  </p:stCondLst>
                  <p:endCondLst>
                    <p:cond evt="onStopAudio" delay="0">
                      <p:tgtEl>
                        <p:sldTgt/>
                      </p:tgtEl>
                    </p:cond>
                  </p:endCondLst>
                </p:cTn>
                <p:tgtEl>
                  <p:spTgt spid="14"/>
                </p:tgtEl>
              </p:cMediaNode>
            </p:audio>
          </p:childTnLst>
        </p:cTn>
      </p:par>
    </p:tnLst>
    <p:bldLst>
      <p:bldP spid="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2"/>
          <a:stretch>
            <a:fillRect/>
          </a:stretch>
        </p:blipFill>
        <p:spPr>
          <a:xfrm>
            <a:off x="867711" y="-1"/>
            <a:ext cx="10390839" cy="6877153"/>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78564" y="2540130"/>
            <a:ext cx="5421745" cy="784830"/>
          </a:xfrm>
          <a:prstGeom prst="rect">
            <a:avLst/>
          </a:prstGeom>
          <a:noFill/>
        </p:spPr>
        <p:txBody>
          <a:bodyPr wrap="square" rtlCol="0">
            <a:spAutoFit/>
          </a:bodyPr>
          <a:lstStyle/>
          <a:p>
            <a:pPr lvl="0" algn="ctr"/>
            <a:r>
              <a:rPr lang="en-US" sz="4500" dirty="0">
                <a:solidFill>
                  <a:prstClr val="black"/>
                </a:solidFill>
              </a:rPr>
              <a:t>February - Mandarin</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 name="TextBox 1"/>
          <p:cNvSpPr txBox="1"/>
          <p:nvPr/>
        </p:nvSpPr>
        <p:spPr>
          <a:xfrm>
            <a:off x="3421971" y="45310"/>
            <a:ext cx="4955411" cy="646331"/>
          </a:xfrm>
          <a:prstGeom prst="rect">
            <a:avLst/>
          </a:prstGeom>
          <a:solidFill>
            <a:schemeClr val="bg1"/>
          </a:solidFill>
          <a:ln>
            <a:solidFill>
              <a:schemeClr val="tx1"/>
            </a:solidFill>
          </a:ln>
        </p:spPr>
        <p:txBody>
          <a:bodyPr wrap="square" rtlCol="0">
            <a:spAutoFit/>
          </a:bodyPr>
          <a:lstStyle/>
          <a:p>
            <a:r>
              <a:rPr lang="ja-JP" altLang="en-US" sz="3600" dirty="0">
                <a:solidFill>
                  <a:prstClr val="black"/>
                </a:solidFill>
                <a:latin typeface="Arial" panose="020B0604020202020204" pitchFamily="34" charset="0"/>
              </a:rPr>
              <a:t>午</a:t>
            </a:r>
            <a:r>
              <a:rPr lang="ja-JP" altLang="en-US" sz="3600" dirty="0" smtClean="0">
                <a:solidFill>
                  <a:prstClr val="black"/>
                </a:solidFill>
                <a:latin typeface="Arial" panose="020B0604020202020204" pitchFamily="34" charset="0"/>
              </a:rPr>
              <a:t>餐 </a:t>
            </a:r>
            <a:r>
              <a:rPr lang="en-GB" sz="3600" b="1" dirty="0" smtClean="0">
                <a:solidFill>
                  <a:prstClr val="black"/>
                </a:solidFill>
                <a:latin typeface="Arial" panose="020B0604020202020204" pitchFamily="34" charset="0"/>
              </a:rPr>
              <a:t>Wǔcān</a:t>
            </a:r>
            <a:r>
              <a:rPr lang="en-GB" sz="3600" dirty="0" smtClean="0">
                <a:solidFill>
                  <a:prstClr val="black"/>
                </a:solidFill>
                <a:latin typeface="Arial" panose="020B0604020202020204" pitchFamily="34" charset="0"/>
              </a:rPr>
              <a:t> </a:t>
            </a:r>
            <a:r>
              <a:rPr lang="en-GB" sz="3600" dirty="0" smtClean="0">
                <a:solidFill>
                  <a:prstClr val="black"/>
                </a:solidFill>
                <a:latin typeface="Arial" panose="020B0604020202020204" pitchFamily="34" charset="0"/>
                <a:cs typeface="Arial" panose="020B0604020202020204" pitchFamily="34" charset="0"/>
              </a:rPr>
              <a:t>– Lunch</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4"/>
          <a:stretch>
            <a:fillRect/>
          </a:stretch>
        </p:blipFill>
        <p:spPr>
          <a:xfrm>
            <a:off x="8289192" y="3589170"/>
            <a:ext cx="2798307" cy="3133616"/>
          </a:xfrm>
          <a:prstGeom prst="rect">
            <a:avLst/>
          </a:prstGeom>
        </p:spPr>
      </p:pic>
      <p:sp>
        <p:nvSpPr>
          <p:cNvPr id="17" name="Oval Callout 16"/>
          <p:cNvSpPr/>
          <p:nvPr/>
        </p:nvSpPr>
        <p:spPr>
          <a:xfrm>
            <a:off x="8883146" y="2013527"/>
            <a:ext cx="2154416" cy="1498536"/>
          </a:xfrm>
          <a:prstGeom prst="wedgeEllipse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ja-JP" altLang="en-US" sz="2000" dirty="0">
                <a:solidFill>
                  <a:srgbClr val="000000"/>
                </a:solidFill>
                <a:latin typeface="Arial" panose="020B0604020202020204" pitchFamily="34" charset="0"/>
              </a:rPr>
              <a:t>请黄色</a:t>
            </a:r>
          </a:p>
          <a:p>
            <a:pPr marR="233350" algn="ctr"/>
            <a:r>
              <a:rPr lang="en-GB" sz="2000" b="1" dirty="0">
                <a:solidFill>
                  <a:srgbClr val="000000"/>
                </a:solidFill>
                <a:latin typeface="Arial" panose="020B0604020202020204" pitchFamily="34" charset="0"/>
              </a:rPr>
              <a:t>Qǐng huángsè</a:t>
            </a:r>
            <a:endParaRPr lang="en-GB" sz="2000" b="1" dirty="0">
              <a:solidFill>
                <a:srgbClr val="000000"/>
              </a:solidFill>
              <a:latin typeface="Arial" panose="020B0604020202020204" pitchFamily="34" charset="0"/>
              <a:cs typeface="Arial" panose="020B0604020202020204" pitchFamily="34" charset="0"/>
            </a:endParaRPr>
          </a:p>
        </p:txBody>
      </p:sp>
      <p:sp>
        <p:nvSpPr>
          <p:cNvPr id="14" name="Oval Callout 13"/>
          <p:cNvSpPr/>
          <p:nvPr/>
        </p:nvSpPr>
        <p:spPr>
          <a:xfrm flipH="1">
            <a:off x="6867759" y="833827"/>
            <a:ext cx="2359367" cy="1725560"/>
          </a:xfrm>
          <a:prstGeom prst="wedgeEllipse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Arial" panose="020B0604020202020204" pitchFamily="34" charset="0"/>
              </a:rPr>
              <a:t>绿色谢谢</a:t>
            </a:r>
          </a:p>
          <a:p>
            <a:pPr algn="ctr"/>
            <a:r>
              <a:rPr lang="en-GB" sz="2000" b="1" dirty="0">
                <a:solidFill>
                  <a:schemeClr val="tx1"/>
                </a:solidFill>
                <a:latin typeface="Arial" panose="020B0604020202020204" pitchFamily="34" charset="0"/>
              </a:rPr>
              <a:t>Lǜsè xièxiè</a:t>
            </a:r>
            <a:endParaRPr lang="en-US" sz="2000" b="1" dirty="0">
              <a:solidFill>
                <a:schemeClr val="tx1"/>
              </a:solidFill>
              <a:latin typeface="Arial" panose="020B0604020202020204" pitchFamily="34" charset="0"/>
              <a:cs typeface="Arial" panose="020B0604020202020204" pitchFamily="34" charset="0"/>
            </a:endParaRPr>
          </a:p>
        </p:txBody>
      </p:sp>
      <p:sp>
        <p:nvSpPr>
          <p:cNvPr id="7" name="Oval Callout 6"/>
          <p:cNvSpPr/>
          <p:nvPr/>
        </p:nvSpPr>
        <p:spPr>
          <a:xfrm flipH="1">
            <a:off x="4160834" y="1343980"/>
            <a:ext cx="2674204" cy="1785473"/>
          </a:xfrm>
          <a:prstGeom prst="wedgeEllipse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Arial" panose="020B0604020202020204" pitchFamily="34" charset="0"/>
              </a:rPr>
              <a:t>请橙色</a:t>
            </a:r>
          </a:p>
          <a:p>
            <a:pPr algn="ctr"/>
            <a:r>
              <a:rPr lang="en-GB" sz="2000" b="1" dirty="0">
                <a:solidFill>
                  <a:schemeClr val="tx1"/>
                </a:solidFill>
                <a:latin typeface="Arial" panose="020B0604020202020204" pitchFamily="34" charset="0"/>
              </a:rPr>
              <a:t>Qǐng chéngsè</a:t>
            </a:r>
            <a:endParaRPr lang="en-GB" sz="2000" b="1" dirty="0">
              <a:solidFill>
                <a:prstClr val="black"/>
              </a:solidFill>
              <a:latin typeface="Arial" panose="020B0604020202020204" pitchFamily="34" charset="0"/>
              <a:cs typeface="Arial" panose="020B0604020202020204" pitchFamily="34" charset="0"/>
            </a:endParaRPr>
          </a:p>
        </p:txBody>
      </p:sp>
      <p:sp>
        <p:nvSpPr>
          <p:cNvPr id="15" name="Oval Callout 14"/>
          <p:cNvSpPr/>
          <p:nvPr/>
        </p:nvSpPr>
        <p:spPr>
          <a:xfrm flipH="1">
            <a:off x="5284890" y="4986989"/>
            <a:ext cx="2255699" cy="1505189"/>
          </a:xfrm>
          <a:prstGeom prst="wedgeEllipseCallo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Arial" panose="020B0604020202020204" pitchFamily="34" charset="0"/>
              </a:rPr>
              <a:t>请红色</a:t>
            </a:r>
          </a:p>
          <a:p>
            <a:pPr algn="ctr"/>
            <a:r>
              <a:rPr lang="en-GB" sz="2000" b="1" dirty="0">
                <a:solidFill>
                  <a:schemeClr val="tx1"/>
                </a:solidFill>
                <a:latin typeface="Arial" panose="020B0604020202020204" pitchFamily="34" charset="0"/>
              </a:rPr>
              <a:t>Qǐng hóngsè</a:t>
            </a:r>
            <a:endParaRPr lang="en-US" sz="2000" b="1" dirty="0">
              <a:solidFill>
                <a:schemeClr val="tx1"/>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998185390"/>
              </p:ext>
            </p:extLst>
          </p:nvPr>
        </p:nvGraphicFramePr>
        <p:xfrm>
          <a:off x="1032944" y="3192603"/>
          <a:ext cx="4157145" cy="3259543"/>
        </p:xfrm>
        <a:graphic>
          <a:graphicData uri="http://schemas.openxmlformats.org/drawingml/2006/table">
            <a:tbl>
              <a:tblPr firstRow="1" bandRow="1">
                <a:tableStyleId>{5C22544A-7EE6-4342-B048-85BDC9FD1C3A}</a:tableStyleId>
              </a:tblPr>
              <a:tblGrid>
                <a:gridCol w="2408568">
                  <a:extLst>
                    <a:ext uri="{9D8B030D-6E8A-4147-A177-3AD203B41FA5}">
                      <a16:colId xmlns:a16="http://schemas.microsoft.com/office/drawing/2014/main" val="2379324747"/>
                    </a:ext>
                  </a:extLst>
                </a:gridCol>
                <a:gridCol w="1748577">
                  <a:extLst>
                    <a:ext uri="{9D8B030D-6E8A-4147-A177-3AD203B41FA5}">
                      <a16:colId xmlns:a16="http://schemas.microsoft.com/office/drawing/2014/main" val="2065052564"/>
                    </a:ext>
                  </a:extLst>
                </a:gridCol>
              </a:tblGrid>
              <a:tr h="455383">
                <a:tc>
                  <a:txBody>
                    <a:bodyPr/>
                    <a:lstStyle/>
                    <a:p>
                      <a:r>
                        <a:rPr lang="en-GB" sz="2000" dirty="0" smtClean="0">
                          <a:solidFill>
                            <a:schemeClr val="tx1"/>
                          </a:solidFill>
                          <a:latin typeface="Arial" panose="020B0604020202020204" pitchFamily="34" charset="0"/>
                          <a:cs typeface="Arial" panose="020B0604020202020204" pitchFamily="34" charset="0"/>
                        </a:rPr>
                        <a:t>Mandarin</a:t>
                      </a:r>
                      <a:endParaRPr lang="en-GB" sz="20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GB" sz="2000" dirty="0" smtClean="0">
                          <a:solidFill>
                            <a:schemeClr val="tx1"/>
                          </a:solidFill>
                          <a:latin typeface="Arial" panose="020B0604020202020204" pitchFamily="34" charset="0"/>
                          <a:cs typeface="Arial" panose="020B0604020202020204" pitchFamily="34" charset="0"/>
                        </a:rPr>
                        <a:t>English</a:t>
                      </a:r>
                      <a:endParaRPr lang="en-GB" sz="20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3676722690"/>
                  </a:ext>
                </a:extLst>
              </a:tr>
              <a:tr h="455383">
                <a:tc>
                  <a:txBody>
                    <a:bodyPr/>
                    <a:lstStyle/>
                    <a:p>
                      <a:pPr algn="l"/>
                      <a:r>
                        <a:rPr lang="ja-JP" altLang="en-US" sz="2000" b="0" i="0" dirty="0" smtClean="0">
                          <a:solidFill>
                            <a:srgbClr val="1F1F1F"/>
                          </a:solidFill>
                          <a:effectLst/>
                          <a:latin typeface="Arial" panose="020B0604020202020204" pitchFamily="34" charset="0"/>
                        </a:rPr>
                        <a:t>请</a:t>
                      </a:r>
                    </a:p>
                    <a:p>
                      <a:pPr algn="l"/>
                      <a:r>
                        <a:rPr lang="en-GB" sz="2000" b="1" i="0" dirty="0" smtClean="0">
                          <a:solidFill>
                            <a:srgbClr val="1F1F1F"/>
                          </a:solidFill>
                          <a:effectLst/>
                          <a:latin typeface="Arial" panose="020B0604020202020204" pitchFamily="34" charset="0"/>
                        </a:rPr>
                        <a:t>Qǐng</a:t>
                      </a:r>
                      <a:endParaRPr lang="en-GB" sz="2000" b="1" i="0" dirty="0">
                        <a:solidFill>
                          <a:srgbClr val="1F1F1F"/>
                        </a:solidFill>
                        <a:effectLst/>
                        <a:latin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please</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2106521360"/>
                  </a:ext>
                </a:extLst>
              </a:tr>
              <a:tr h="455383">
                <a:tc>
                  <a:txBody>
                    <a:bodyPr/>
                    <a:lstStyle/>
                    <a:p>
                      <a:pPr algn="l"/>
                      <a:r>
                        <a:rPr lang="ja-JP" altLang="en-US" sz="2000" dirty="0" smtClean="0"/>
                        <a:t>谢谢</a:t>
                      </a:r>
                    </a:p>
                    <a:p>
                      <a:pPr algn="l"/>
                      <a:r>
                        <a:rPr lang="en-GB" sz="2000" b="1" dirty="0" smtClean="0">
                          <a:latin typeface="Arial" panose="020B0604020202020204" pitchFamily="34" charset="0"/>
                          <a:cs typeface="Arial" panose="020B0604020202020204" pitchFamily="34" charset="0"/>
                        </a:rPr>
                        <a:t>Xièxiè</a:t>
                      </a:r>
                      <a:endParaRPr lang="en-GB" sz="2000" b="1" dirty="0" smtClean="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thank</a:t>
                      </a:r>
                      <a:r>
                        <a:rPr lang="en-GB" sz="2000" baseline="0" dirty="0" smtClean="0">
                          <a:latin typeface="Arial" panose="020B0604020202020204" pitchFamily="34" charset="0"/>
                          <a:cs typeface="Arial" panose="020B0604020202020204" pitchFamily="34" charset="0"/>
                        </a:rPr>
                        <a:t> you</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502053528"/>
                  </a:ext>
                </a:extLst>
              </a:tr>
              <a:tr h="455383">
                <a:tc>
                  <a:txBody>
                    <a:bodyPr/>
                    <a:lstStyle/>
                    <a:p>
                      <a:pPr algn="l"/>
                      <a:r>
                        <a:rPr lang="ja-JP" altLang="en-US" sz="2000" dirty="0" smtClean="0">
                          <a:latin typeface="Arial" panose="020B0604020202020204" pitchFamily="34" charset="0"/>
                          <a:cs typeface="+mn-cs"/>
                        </a:rPr>
                        <a:t>哪种颜色？</a:t>
                      </a:r>
                    </a:p>
                    <a:p>
                      <a:pPr algn="l"/>
                      <a:r>
                        <a:rPr lang="en-GB" sz="2000" b="1" dirty="0" smtClean="0">
                          <a:latin typeface="Arial" panose="020B0604020202020204" pitchFamily="34" charset="0"/>
                          <a:cs typeface="+mn-cs"/>
                        </a:rPr>
                        <a:t>Nǎ zhǒng yánsè?</a:t>
                      </a:r>
                      <a:endParaRPr lang="en-GB" sz="2000" b="1"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Which colour?</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679347909"/>
                  </a:ext>
                </a:extLst>
              </a:tr>
              <a:tr h="647289">
                <a:tc>
                  <a:txBody>
                    <a:bodyPr/>
                    <a:lstStyle/>
                    <a:p>
                      <a:pPr algn="l"/>
                      <a:r>
                        <a:rPr lang="ja-JP" altLang="en-US" sz="2000" dirty="0" smtClean="0">
                          <a:latin typeface="Arial" panose="020B0604020202020204" pitchFamily="34" charset="0"/>
                          <a:cs typeface="+mn-cs"/>
                        </a:rPr>
                        <a:t>盒装午餐</a:t>
                      </a:r>
                    </a:p>
                    <a:p>
                      <a:pPr algn="l"/>
                      <a:r>
                        <a:rPr lang="en-GB" sz="2000" b="1" dirty="0" smtClean="0">
                          <a:latin typeface="Arial" panose="020B0604020202020204" pitchFamily="34" charset="0"/>
                          <a:cs typeface="+mn-cs"/>
                        </a:rPr>
                        <a:t>Hé zhuāng wǔcān</a:t>
                      </a:r>
                      <a:endParaRPr lang="en-GB" sz="2000" b="1"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packed lunch</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437402686"/>
                  </a:ext>
                </a:extLst>
              </a:tr>
            </a:tbl>
          </a:graphicData>
        </a:graphic>
      </p:graphicFrame>
      <p:sp>
        <p:nvSpPr>
          <p:cNvPr id="18" name="Oval Callout 17"/>
          <p:cNvSpPr/>
          <p:nvPr/>
        </p:nvSpPr>
        <p:spPr>
          <a:xfrm flipH="1">
            <a:off x="5497936" y="3294627"/>
            <a:ext cx="2639480" cy="1643675"/>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Arial" panose="020B0604020202020204" pitchFamily="34" charset="0"/>
              </a:rPr>
              <a:t>蓝色谢谢</a:t>
            </a:r>
          </a:p>
          <a:p>
            <a:pPr algn="ctr"/>
            <a:r>
              <a:rPr lang="en-GB" sz="2000" b="1" dirty="0">
                <a:solidFill>
                  <a:schemeClr val="tx1"/>
                </a:solidFill>
                <a:latin typeface="Arial" panose="020B0604020202020204" pitchFamily="34" charset="0"/>
              </a:rPr>
              <a:t>Lán sè xièxiè</a:t>
            </a:r>
            <a:endParaRPr lang="en-GB" sz="2000" b="1" dirty="0">
              <a:solidFill>
                <a:prstClr val="black"/>
              </a:solidFill>
              <a:latin typeface="Arial" panose="020B0604020202020204" pitchFamily="34" charset="0"/>
              <a:cs typeface="Arial" panose="020B0604020202020204" pitchFamily="34" charset="0"/>
            </a:endParaRPr>
          </a:p>
        </p:txBody>
      </p:sp>
      <p:sp>
        <p:nvSpPr>
          <p:cNvPr id="8" name="Oval Callout 7"/>
          <p:cNvSpPr/>
          <p:nvPr/>
        </p:nvSpPr>
        <p:spPr>
          <a:xfrm>
            <a:off x="1683297" y="1261220"/>
            <a:ext cx="2157542" cy="167132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000" dirty="0">
                <a:solidFill>
                  <a:prstClr val="black"/>
                </a:solidFill>
                <a:latin typeface="Arial" panose="020B0604020202020204" pitchFamily="34" charset="0"/>
              </a:rPr>
              <a:t>哪种颜色？</a:t>
            </a:r>
          </a:p>
          <a:p>
            <a:pPr lvl="0" algn="ctr"/>
            <a:r>
              <a:rPr lang="en-GB" sz="2000" b="1" dirty="0">
                <a:solidFill>
                  <a:prstClr val="black"/>
                </a:solidFill>
                <a:latin typeface="Arial" panose="020B0604020202020204" pitchFamily="34" charset="0"/>
              </a:rPr>
              <a:t>Nǎ zhǒng yánsè?</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7894147" y="165275"/>
            <a:ext cx="406400" cy="406400"/>
          </a:xfrm>
          <a:prstGeom prst="rect">
            <a:avLst/>
          </a:prstGeom>
        </p:spPr>
      </p:pic>
      <p:pic>
        <p:nvPicPr>
          <p:cNvPr id="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3421971" y="1897444"/>
            <a:ext cx="406400" cy="406400"/>
          </a:xfrm>
          <a:prstGeom prst="rect">
            <a:avLst/>
          </a:prstGeom>
        </p:spPr>
      </p:pic>
      <p:pic>
        <p:nvPicPr>
          <p:cNvPr id="10"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2889151" y="3798354"/>
            <a:ext cx="406400" cy="406400"/>
          </a:xfrm>
          <a:prstGeom prst="rect">
            <a:avLst/>
          </a:prstGeom>
        </p:spPr>
      </p:pic>
      <p:pic>
        <p:nvPicPr>
          <p:cNvPr id="13"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2869540" y="4524857"/>
            <a:ext cx="406400" cy="406400"/>
          </a:xfrm>
          <a:prstGeom prst="rect">
            <a:avLst/>
          </a:prstGeom>
        </p:spPr>
      </p:pic>
      <p:pic>
        <p:nvPicPr>
          <p:cNvPr id="19"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2953052" y="5787654"/>
            <a:ext cx="406400" cy="406400"/>
          </a:xfrm>
          <a:prstGeom prst="rect">
            <a:avLst/>
          </a:prstGeom>
        </p:spPr>
      </p:pic>
      <p:pic>
        <p:nvPicPr>
          <p:cNvPr id="21"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2953052" y="5067241"/>
            <a:ext cx="406400" cy="406400"/>
          </a:xfrm>
          <a:prstGeom prst="rect">
            <a:avLst/>
          </a:prstGeom>
        </p:spPr>
      </p:pic>
      <p:pic>
        <p:nvPicPr>
          <p:cNvPr id="20"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8820726" y="1507018"/>
            <a:ext cx="406400" cy="406400"/>
          </a:xfrm>
          <a:prstGeom prst="rect">
            <a:avLst/>
          </a:prstGeom>
        </p:spPr>
      </p:pic>
      <p:pic>
        <p:nvPicPr>
          <p:cNvPr id="22"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10418129" y="2559595"/>
            <a:ext cx="406400" cy="406400"/>
          </a:xfrm>
          <a:prstGeom prst="rect">
            <a:avLst/>
          </a:prstGeom>
        </p:spPr>
      </p:pic>
      <p:pic>
        <p:nvPicPr>
          <p:cNvPr id="23"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6298418" y="2013527"/>
            <a:ext cx="406400" cy="406400"/>
          </a:xfrm>
          <a:prstGeom prst="rect">
            <a:avLst/>
          </a:prstGeom>
        </p:spPr>
      </p:pic>
      <p:pic>
        <p:nvPicPr>
          <p:cNvPr id="24"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7657413" y="3913064"/>
            <a:ext cx="406400" cy="406400"/>
          </a:xfrm>
          <a:prstGeom prst="rect">
            <a:avLst/>
          </a:prstGeom>
        </p:spPr>
      </p:pic>
      <p:pic>
        <p:nvPicPr>
          <p:cNvPr id="25"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6989841" y="5501327"/>
            <a:ext cx="406400" cy="406400"/>
          </a:xfrm>
          <a:prstGeom prst="rect">
            <a:avLst/>
          </a:prstGeom>
        </p:spPr>
      </p:pic>
    </p:spTree>
    <p:extLst>
      <p:ext uri="{BB962C8B-B14F-4D97-AF65-F5344CB8AC3E}">
        <p14:creationId xmlns:p14="http://schemas.microsoft.com/office/powerpoint/2010/main" val="3274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2789" fill="hold"/>
                                        <p:tgtEl>
                                          <p:spTgt spid="4"/>
                                        </p:tgtEl>
                                      </p:cBhvr>
                                    </p:cmd>
                                  </p:childTnLst>
                                </p:cTn>
                              </p:par>
                            </p:childTnLst>
                          </p:cTn>
                        </p:par>
                      </p:childTnLst>
                    </p:cTn>
                  </p:par>
                </p:childTnLst>
              </p:cTn>
              <p:nextCondLst>
                <p:cond evt="onClick" delay="0">
                  <p:tgtEl>
                    <p:spTgt spid="4"/>
                  </p:tgtEl>
                </p:cond>
              </p:nextCondLst>
            </p:seq>
            <p:audio>
              <p:cMediaNode vol="80000">
                <p:cTn id="33" fill="hold" display="0">
                  <p:stCondLst>
                    <p:cond delay="indefinite"/>
                  </p:stCondLst>
                  <p:endCondLst>
                    <p:cond evt="onStopAudio" delay="0">
                      <p:tgtEl>
                        <p:sldTgt/>
                      </p:tgtEl>
                    </p:cond>
                  </p:endCondLst>
                </p:cTn>
                <p:tgtEl>
                  <p:spTgt spid="4"/>
                </p:tgtEl>
              </p:cMediaNode>
            </p:audio>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998" fill="hold"/>
                                        <p:tgtEl>
                                          <p:spTgt spid="9"/>
                                        </p:tgtEl>
                                      </p:cBhvr>
                                    </p:cmd>
                                  </p:childTnLst>
                                </p:cTn>
                              </p:par>
                            </p:childTnLst>
                          </p:cTn>
                        </p:par>
                      </p:childTnLst>
                    </p:cTn>
                  </p:par>
                </p:childTnLst>
              </p:cTn>
              <p:nextCondLst>
                <p:cond evt="onClick" delay="0">
                  <p:tgtEl>
                    <p:spTgt spid="9"/>
                  </p:tgtEl>
                </p:cond>
              </p:nextCondLst>
            </p:seq>
            <p:audio>
              <p:cMediaNode vol="80000">
                <p:cTn id="39" fill="hold" display="0">
                  <p:stCondLst>
                    <p:cond delay="indefinite"/>
                  </p:stCondLst>
                  <p:endCondLst>
                    <p:cond evt="onStopAudio" delay="0">
                      <p:tgtEl>
                        <p:sldTgt/>
                      </p:tgtEl>
                    </p:cond>
                  </p:endCondLst>
                </p:cTn>
                <p:tgtEl>
                  <p:spTgt spid="9"/>
                </p:tgtEl>
              </p:cMediaNode>
            </p:audio>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2952" fill="hold"/>
                                        <p:tgtEl>
                                          <p:spTgt spid="10"/>
                                        </p:tgtEl>
                                      </p:cBhvr>
                                    </p:cmd>
                                  </p:childTnLst>
                                </p:cTn>
                              </p:par>
                            </p:childTnLst>
                          </p:cTn>
                        </p:par>
                      </p:childTnLst>
                    </p:cTn>
                  </p:par>
                </p:childTnLst>
              </p:cTn>
              <p:nextCondLst>
                <p:cond evt="onClick" delay="0">
                  <p:tgtEl>
                    <p:spTgt spid="10"/>
                  </p:tgtEl>
                </p:cond>
              </p:nextCondLst>
            </p:seq>
            <p:audio>
              <p:cMediaNode vol="80000">
                <p:cTn id="45" fill="hold" display="0">
                  <p:stCondLst>
                    <p:cond delay="indefinite"/>
                  </p:stCondLst>
                  <p:endCondLst>
                    <p:cond evt="onStopAudio" delay="0">
                      <p:tgtEl>
                        <p:sldTgt/>
                      </p:tgtEl>
                    </p:cond>
                  </p:endCondLst>
                </p:cTn>
                <p:tgtEl>
                  <p:spTgt spid="10"/>
                </p:tgtEl>
              </p:cMediaNode>
            </p:audio>
            <p:seq concurrent="1" nextAc="seek">
              <p:cTn id="46" restart="whenNotActive" fill="hold" evtFilter="cancelBubble" nodeType="interactiveSeq">
                <p:stCondLst>
                  <p:cond evt="onClick" delay="0">
                    <p:tgtEl>
                      <p:spTgt spid="13"/>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2988" fill="hold"/>
                                        <p:tgtEl>
                                          <p:spTgt spid="13"/>
                                        </p:tgtEl>
                                      </p:cBhvr>
                                    </p:cmd>
                                  </p:childTnLst>
                                </p:cTn>
                              </p:par>
                            </p:childTnLst>
                          </p:cTn>
                        </p:par>
                      </p:childTnLst>
                    </p:cTn>
                  </p:par>
                </p:childTnLst>
              </p:cTn>
              <p:nextCondLst>
                <p:cond evt="onClick" delay="0">
                  <p:tgtEl>
                    <p:spTgt spid="13"/>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9"/>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3383" fill="hold"/>
                                        <p:tgtEl>
                                          <p:spTgt spid="19"/>
                                        </p:tgtEl>
                                      </p:cBhvr>
                                    </p:cmd>
                                  </p:childTnLst>
                                </p:cTn>
                              </p:par>
                            </p:childTnLst>
                          </p:cTn>
                        </p:par>
                      </p:childTnLst>
                    </p:cTn>
                  </p:par>
                </p:childTnLst>
              </p:cTn>
              <p:nextCondLst>
                <p:cond evt="onClick" delay="0">
                  <p:tgtEl>
                    <p:spTgt spid="19"/>
                  </p:tgtEl>
                </p:cond>
              </p:nextCondLst>
            </p:seq>
            <p:audio>
              <p:cMediaNode vol="80000">
                <p:cTn id="57" fill="hold" display="0">
                  <p:stCondLst>
                    <p:cond delay="indefinite"/>
                  </p:stCondLst>
                  <p:endCondLst>
                    <p:cond evt="onStopAudio" delay="0">
                      <p:tgtEl>
                        <p:sldTgt/>
                      </p:tgtEl>
                    </p:cond>
                  </p:endCondLst>
                </p:cTn>
                <p:tgtEl>
                  <p:spTgt spid="19"/>
                </p:tgtEl>
              </p:cMediaNode>
            </p:audio>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2998" fill="hold"/>
                                        <p:tgtEl>
                                          <p:spTgt spid="21"/>
                                        </p:tgtEl>
                                      </p:cBhvr>
                                    </p:cmd>
                                  </p:childTnLst>
                                </p:cTn>
                              </p:par>
                            </p:childTnLst>
                          </p:cTn>
                        </p:par>
                      </p:childTnLst>
                    </p:cTn>
                  </p:par>
                </p:childTnLst>
              </p:cTn>
              <p:nextCondLst>
                <p:cond evt="onClick" delay="0">
                  <p:tgtEl>
                    <p:spTgt spid="21"/>
                  </p:tgtEl>
                </p:cond>
              </p:nextCondLst>
            </p:seq>
            <p:audio>
              <p:cMediaNode vol="80000">
                <p:cTn id="63" fill="hold" display="0">
                  <p:stCondLst>
                    <p:cond delay="indefinite"/>
                  </p:stCondLst>
                  <p:endCondLst>
                    <p:cond evt="onStopAudio" delay="0">
                      <p:tgtEl>
                        <p:sldTgt/>
                      </p:tgtEl>
                    </p:cond>
                  </p:endCondLst>
                </p:cTn>
                <p:tgtEl>
                  <p:spTgt spid="21"/>
                </p:tgtEl>
              </p:cMediaNode>
            </p:audio>
            <p:seq concurrent="1" nextAc="seek">
              <p:cTn id="64" restart="whenNotActive" fill="hold" evtFilter="cancelBubble" nodeType="interactiveSeq">
                <p:stCondLst>
                  <p:cond evt="onClick" delay="0">
                    <p:tgtEl>
                      <p:spTgt spid="20"/>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3476" fill="hold"/>
                                        <p:tgtEl>
                                          <p:spTgt spid="20"/>
                                        </p:tgtEl>
                                      </p:cBhvr>
                                    </p:cmd>
                                  </p:childTnLst>
                                </p:cTn>
                              </p:par>
                            </p:childTnLst>
                          </p:cTn>
                        </p:par>
                      </p:childTnLst>
                    </p:cTn>
                  </p:par>
                </p:childTnLst>
              </p:cTn>
              <p:nextCondLst>
                <p:cond evt="onClick" delay="0">
                  <p:tgtEl>
                    <p:spTgt spid="20"/>
                  </p:tgtEl>
                </p:cond>
              </p:nextCondLst>
            </p:seq>
            <p:audio>
              <p:cMediaNode vol="80000">
                <p:cTn id="69" fill="hold" display="0">
                  <p:stCondLst>
                    <p:cond delay="indefinite"/>
                  </p:stCondLst>
                  <p:endCondLst>
                    <p:cond evt="onStopAudio" delay="0">
                      <p:tgtEl>
                        <p:sldTgt/>
                      </p:tgtEl>
                    </p:cond>
                  </p:endCondLst>
                </p:cTn>
                <p:tgtEl>
                  <p:spTgt spid="20"/>
                </p:tgtEl>
              </p:cMediaNode>
            </p:audio>
            <p:seq concurrent="1" nextAc="seek">
              <p:cTn id="70" restart="whenNotActive" fill="hold" evtFilter="cancelBubble" nodeType="interactiveSeq">
                <p:stCondLst>
                  <p:cond evt="onClick" delay="0">
                    <p:tgtEl>
                      <p:spTgt spid="22"/>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3801" fill="hold"/>
                                        <p:tgtEl>
                                          <p:spTgt spid="22"/>
                                        </p:tgtEl>
                                      </p:cBhvr>
                                    </p:cmd>
                                  </p:childTnLst>
                                </p:cTn>
                              </p:par>
                            </p:childTnLst>
                          </p:cTn>
                        </p:par>
                      </p:childTnLst>
                    </p:cTn>
                  </p:par>
                </p:childTnLst>
              </p:cTn>
              <p:nextCondLst>
                <p:cond evt="onClick" delay="0">
                  <p:tgtEl>
                    <p:spTgt spid="22"/>
                  </p:tgtEl>
                </p:cond>
              </p:nextCondLst>
            </p:seq>
            <p:audio>
              <p:cMediaNode vol="80000">
                <p:cTn id="75" fill="hold" display="0">
                  <p:stCondLst>
                    <p:cond delay="indefinite"/>
                  </p:stCondLst>
                  <p:endCondLst>
                    <p:cond evt="onStopAudio" delay="0">
                      <p:tgtEl>
                        <p:sldTgt/>
                      </p:tgtEl>
                    </p:cond>
                  </p:endCondLst>
                </p:cTn>
                <p:tgtEl>
                  <p:spTgt spid="22"/>
                </p:tgtEl>
              </p:cMediaNode>
            </p:audio>
            <p:seq concurrent="1" nextAc="seek">
              <p:cTn id="76" restart="whenNotActive" fill="hold" evtFilter="cancelBubble" nodeType="interactiveSeq">
                <p:stCondLst>
                  <p:cond evt="onClick" delay="0">
                    <p:tgtEl>
                      <p:spTgt spid="23"/>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3221" fill="hold"/>
                                        <p:tgtEl>
                                          <p:spTgt spid="23"/>
                                        </p:tgtEl>
                                      </p:cBhvr>
                                    </p:cmd>
                                  </p:childTnLst>
                                </p:cTn>
                              </p:par>
                            </p:childTnLst>
                          </p:cTn>
                        </p:par>
                      </p:childTnLst>
                    </p:cTn>
                  </p:par>
                </p:childTnLst>
              </p:cTn>
              <p:nextCondLst>
                <p:cond evt="onClick" delay="0">
                  <p:tgtEl>
                    <p:spTgt spid="23"/>
                  </p:tgtEl>
                </p:cond>
              </p:nextCondLst>
            </p:seq>
            <p:audio>
              <p:cMediaNode vol="80000">
                <p:cTn id="81" fill="hold" display="0">
                  <p:stCondLst>
                    <p:cond delay="indefinite"/>
                  </p:stCondLst>
                  <p:endCondLst>
                    <p:cond evt="onStopAudio" delay="0">
                      <p:tgtEl>
                        <p:sldTgt/>
                      </p:tgtEl>
                    </p:cond>
                  </p:endCondLst>
                </p:cTn>
                <p:tgtEl>
                  <p:spTgt spid="23"/>
                </p:tgtEl>
              </p:cMediaNode>
            </p:audio>
            <p:seq concurrent="1" nextAc="seek">
              <p:cTn id="82" restart="whenNotActive" fill="hold" evtFilter="cancelBubble" nodeType="interactiveSeq">
                <p:stCondLst>
                  <p:cond evt="onClick" delay="0">
                    <p:tgtEl>
                      <p:spTgt spid="24"/>
                    </p:tgtEl>
                  </p:cond>
                </p:stCondLst>
                <p:endSync evt="end" delay="0">
                  <p:rtn val="all"/>
                </p:endSync>
                <p:childTnLst>
                  <p:par>
                    <p:cTn id="83" fill="hold">
                      <p:stCondLst>
                        <p:cond delay="0"/>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3095" fill="hold"/>
                                        <p:tgtEl>
                                          <p:spTgt spid="24"/>
                                        </p:tgtEl>
                                      </p:cBhvr>
                                    </p:cmd>
                                  </p:childTnLst>
                                </p:cTn>
                              </p:par>
                            </p:childTnLst>
                          </p:cTn>
                        </p:par>
                      </p:childTnLst>
                    </p:cTn>
                  </p:par>
                </p:childTnLst>
              </p:cTn>
              <p:nextCondLst>
                <p:cond evt="onClick" delay="0">
                  <p:tgtEl>
                    <p:spTgt spid="24"/>
                  </p:tgtEl>
                </p:cond>
              </p:nextCondLst>
            </p:seq>
            <p:audio>
              <p:cMediaNode vol="80000">
                <p:cTn id="87" fill="hold" display="0">
                  <p:stCondLst>
                    <p:cond delay="indefinite"/>
                  </p:stCondLst>
                  <p:endCondLst>
                    <p:cond evt="onStopAudio" delay="0">
                      <p:tgtEl>
                        <p:sldTgt/>
                      </p:tgtEl>
                    </p:cond>
                  </p:endCondLst>
                </p:cTn>
                <p:tgtEl>
                  <p:spTgt spid="24"/>
                </p:tgtEl>
              </p:cMediaNode>
            </p:audio>
            <p:seq concurrent="1" nextAc="seek">
              <p:cTn id="88" restart="whenNotActive" fill="hold" evtFilter="cancelBubble" nodeType="interactiveSeq">
                <p:stCondLst>
                  <p:cond evt="onClick" delay="0">
                    <p:tgtEl>
                      <p:spTgt spid="25"/>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3731" fill="hold"/>
                                        <p:tgtEl>
                                          <p:spTgt spid="25"/>
                                        </p:tgtEl>
                                      </p:cBhvr>
                                    </p:cmd>
                                  </p:childTnLst>
                                </p:cTn>
                              </p:par>
                            </p:childTnLst>
                          </p:cTn>
                        </p:par>
                      </p:childTnLst>
                    </p:cTn>
                  </p:par>
                </p:childTnLst>
              </p:cTn>
              <p:nextCondLst>
                <p:cond evt="onClick" delay="0">
                  <p:tgtEl>
                    <p:spTgt spid="25"/>
                  </p:tgtEl>
                </p:cond>
              </p:nextCondLst>
            </p:seq>
            <p:audio>
              <p:cMediaNode vol="80000">
                <p:cTn id="93" fill="hold" display="0">
                  <p:stCondLst>
                    <p:cond delay="indefinite"/>
                  </p:stCondLst>
                  <p:endCondLst>
                    <p:cond evt="onStopAudio" delay="0">
                      <p:tgtEl>
                        <p:sldTgt/>
                      </p:tgtEl>
                    </p:cond>
                  </p:endCondLst>
                </p:cTn>
                <p:tgtEl>
                  <p:spTgt spid="25"/>
                </p:tgtEl>
              </p:cMediaNode>
            </p:audio>
          </p:childTnLst>
        </p:cTn>
      </p:par>
    </p:tnLst>
    <p:bldLst>
      <p:bldP spid="17" grpId="0" animBg="1"/>
      <p:bldP spid="14" grpId="0" animBg="1"/>
      <p:bldP spid="7"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2"/>
          <a:stretch>
            <a:fillRect/>
          </a:stretch>
        </p:blipFill>
        <p:spPr>
          <a:xfrm>
            <a:off x="867711" y="-1"/>
            <a:ext cx="10390839" cy="6877153"/>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72887" y="2582753"/>
            <a:ext cx="5433100" cy="784830"/>
          </a:xfrm>
          <a:prstGeom prst="rect">
            <a:avLst/>
          </a:prstGeom>
          <a:noFill/>
        </p:spPr>
        <p:txBody>
          <a:bodyPr wrap="square" rtlCol="0">
            <a:spAutoFit/>
          </a:bodyPr>
          <a:lstStyle/>
          <a:p>
            <a:pPr lvl="0" algn="ctr"/>
            <a:r>
              <a:rPr lang="en-US" sz="4500" dirty="0">
                <a:solidFill>
                  <a:prstClr val="black"/>
                </a:solidFill>
              </a:rPr>
              <a:t>February - Mandarin</a:t>
            </a:r>
            <a:endParaRPr lang="en-GB" sz="4500" b="1" dirty="0">
              <a:solidFill>
                <a:prstClr val="black"/>
              </a:solidFill>
            </a:endParaRPr>
          </a:p>
        </p:txBody>
      </p:sp>
      <p:sp>
        <p:nvSpPr>
          <p:cNvPr id="7" name="Oval Callout 6"/>
          <p:cNvSpPr/>
          <p:nvPr/>
        </p:nvSpPr>
        <p:spPr>
          <a:xfrm>
            <a:off x="1096532" y="2357573"/>
            <a:ext cx="2417560" cy="184186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Hello </a:t>
            </a:r>
            <a:endParaRPr lang="en-GB" sz="2000" b="1" dirty="0" smtClean="0">
              <a:solidFill>
                <a:schemeClr val="tx1"/>
              </a:solidFill>
              <a:latin typeface="Arial" panose="020B0604020202020204" pitchFamily="34" charset="0"/>
            </a:endParaRPr>
          </a:p>
          <a:p>
            <a:pPr algn="ctr"/>
            <a:r>
              <a:rPr lang="ja-JP" altLang="en-US" sz="2000" dirty="0">
                <a:solidFill>
                  <a:schemeClr val="tx1"/>
                </a:solidFill>
                <a:latin typeface="Arial" panose="020B0604020202020204" pitchFamily="34" charset="0"/>
              </a:rPr>
              <a:t>你好</a:t>
            </a:r>
          </a:p>
          <a:p>
            <a:pPr algn="ctr"/>
            <a:r>
              <a:rPr lang="en-GB" sz="2000" b="1" dirty="0">
                <a:solidFill>
                  <a:schemeClr val="tx1"/>
                </a:solidFill>
                <a:latin typeface="Arial" panose="020B0604020202020204" pitchFamily="34" charset="0"/>
              </a:rPr>
              <a:t>Nǐ hǎo</a:t>
            </a:r>
            <a:endParaRPr lang="en-GB" sz="2000" b="1" dirty="0" smtClean="0">
              <a:solidFill>
                <a:schemeClr val="tx1"/>
              </a:solidFill>
              <a:latin typeface="Arial" panose="020B0604020202020204" pitchFamily="34" charset="0"/>
              <a:cs typeface="Arial" panose="020B0604020202020204" pitchFamily="34" charset="0"/>
            </a:endParaRPr>
          </a:p>
        </p:txBody>
      </p:sp>
      <p:sp>
        <p:nvSpPr>
          <p:cNvPr id="8" name="Oval Callout 7"/>
          <p:cNvSpPr/>
          <p:nvPr/>
        </p:nvSpPr>
        <p:spPr>
          <a:xfrm>
            <a:off x="8113858" y="4236161"/>
            <a:ext cx="2348803" cy="1957050"/>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Goodbye </a:t>
            </a:r>
          </a:p>
          <a:p>
            <a:pPr algn="ctr"/>
            <a:r>
              <a:rPr lang="ja-JP" altLang="en-US" sz="2000" dirty="0">
                <a:solidFill>
                  <a:schemeClr val="tx1"/>
                </a:solidFill>
                <a:latin typeface="Arial" panose="020B0604020202020204" pitchFamily="34" charset="0"/>
              </a:rPr>
              <a:t>再见</a:t>
            </a:r>
          </a:p>
          <a:p>
            <a:pPr algn="ctr"/>
            <a:r>
              <a:rPr lang="en-GB" sz="2000" b="1" dirty="0">
                <a:solidFill>
                  <a:schemeClr val="tx1"/>
                </a:solidFill>
                <a:latin typeface="Arial" panose="020B0604020202020204" pitchFamily="34" charset="0"/>
              </a:rPr>
              <a:t>Zàijiàn</a:t>
            </a:r>
            <a:endParaRPr lang="en-US" sz="2000" b="1" dirty="0" smtClean="0">
              <a:solidFill>
                <a:schemeClr val="tx1"/>
              </a:solidFill>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14" name="Oval Callout 13"/>
          <p:cNvSpPr/>
          <p:nvPr/>
        </p:nvSpPr>
        <p:spPr>
          <a:xfrm>
            <a:off x="2167314" y="171584"/>
            <a:ext cx="2375346" cy="178899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rial" panose="020B0604020202020204" pitchFamily="34" charset="0"/>
              </a:rPr>
              <a:t>Good morning</a:t>
            </a:r>
          </a:p>
          <a:p>
            <a:pPr algn="ctr"/>
            <a:r>
              <a:rPr lang="ja-JP" altLang="en-US" sz="2000" dirty="0">
                <a:solidFill>
                  <a:schemeClr val="tx1"/>
                </a:solidFill>
                <a:latin typeface="Arial" panose="020B0604020202020204" pitchFamily="34" charset="0"/>
              </a:rPr>
              <a:t>早上好</a:t>
            </a:r>
          </a:p>
          <a:p>
            <a:pPr algn="ctr"/>
            <a:r>
              <a:rPr lang="en-GB" sz="2000" b="1" dirty="0">
                <a:solidFill>
                  <a:schemeClr val="tx1"/>
                </a:solidFill>
                <a:latin typeface="Arial" panose="020B0604020202020204" pitchFamily="34" charset="0"/>
              </a:rPr>
              <a:t>Zǎoshang hǎo</a:t>
            </a:r>
          </a:p>
        </p:txBody>
      </p:sp>
      <p:sp>
        <p:nvSpPr>
          <p:cNvPr id="15" name="Oval Callout 14"/>
          <p:cNvSpPr/>
          <p:nvPr/>
        </p:nvSpPr>
        <p:spPr>
          <a:xfrm>
            <a:off x="1536633" y="4401887"/>
            <a:ext cx="2579214" cy="1919511"/>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 afternoon</a:t>
            </a:r>
          </a:p>
          <a:p>
            <a:pPr marR="233350" algn="ctr"/>
            <a:r>
              <a:rPr lang="ja-JP" altLang="en-US" sz="2000" dirty="0">
                <a:solidFill>
                  <a:schemeClr val="tx1"/>
                </a:solidFill>
                <a:latin typeface="Cabin"/>
              </a:rPr>
              <a:t>下午好</a:t>
            </a:r>
          </a:p>
          <a:p>
            <a:pPr marR="233350" algn="ctr"/>
            <a:r>
              <a:rPr lang="en-GB" sz="2000" b="1" dirty="0">
                <a:solidFill>
                  <a:schemeClr val="tx1"/>
                </a:solidFill>
                <a:latin typeface="Cabin"/>
              </a:rPr>
              <a:t>Xiàwǔ hǎo</a:t>
            </a:r>
          </a:p>
        </p:txBody>
      </p:sp>
      <p:sp>
        <p:nvSpPr>
          <p:cNvPr id="16" name="Oval Callout 15"/>
          <p:cNvSpPr/>
          <p:nvPr/>
        </p:nvSpPr>
        <p:spPr>
          <a:xfrm>
            <a:off x="4919983" y="171584"/>
            <a:ext cx="2606973" cy="191233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rial" panose="020B0604020202020204" pitchFamily="34" charset="0"/>
                <a:cs typeface="Arial" panose="020B0604020202020204" pitchFamily="34" charset="0"/>
              </a:rPr>
              <a:t>Thank you</a:t>
            </a:r>
          </a:p>
          <a:p>
            <a:pPr lvl="0" algn="ctr"/>
            <a:r>
              <a:rPr lang="ja-JP" altLang="en-US" sz="2000" dirty="0">
                <a:solidFill>
                  <a:prstClr val="black"/>
                </a:solidFill>
                <a:latin typeface="Arial" panose="020B0604020202020204" pitchFamily="34" charset="0"/>
              </a:rPr>
              <a:t>谢谢</a:t>
            </a:r>
          </a:p>
          <a:p>
            <a:pPr lvl="0" algn="ctr"/>
            <a:r>
              <a:rPr lang="en-GB" sz="2000" b="1" dirty="0">
                <a:solidFill>
                  <a:prstClr val="black"/>
                </a:solidFill>
                <a:latin typeface="Arial" panose="020B0604020202020204" pitchFamily="34" charset="0"/>
              </a:rPr>
              <a:t>Xièxiè</a:t>
            </a:r>
            <a:endParaRPr lang="en-GB" sz="2000" b="1" dirty="0">
              <a:solidFill>
                <a:prstClr val="black"/>
              </a:solidFill>
              <a:latin typeface="Arial" panose="020B0604020202020204" pitchFamily="34" charset="0"/>
              <a:cs typeface="Arial" panose="020B0604020202020204" pitchFamily="34" charset="0"/>
            </a:endParaRPr>
          </a:p>
        </p:txBody>
      </p:sp>
      <p:sp>
        <p:nvSpPr>
          <p:cNvPr id="17" name="Oval Callout 16"/>
          <p:cNvSpPr/>
          <p:nvPr/>
        </p:nvSpPr>
        <p:spPr>
          <a:xfrm>
            <a:off x="3772029" y="2286369"/>
            <a:ext cx="2389827" cy="1913068"/>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en-GB" sz="2000" b="0" i="0" u="none" strike="noStrike" dirty="0" smtClean="0">
                <a:solidFill>
                  <a:srgbClr val="000000"/>
                </a:solidFill>
                <a:effectLst/>
                <a:latin typeface="Arial" panose="020B0604020202020204" pitchFamily="34" charset="0"/>
                <a:cs typeface="Arial" panose="020B0604020202020204" pitchFamily="34" charset="0"/>
              </a:rPr>
              <a:t>Sorry</a:t>
            </a:r>
          </a:p>
          <a:p>
            <a:pPr marR="233350" algn="ctr"/>
            <a:r>
              <a:rPr lang="ja-JP" altLang="en-US" sz="2000" dirty="0">
                <a:solidFill>
                  <a:srgbClr val="000000"/>
                </a:solidFill>
                <a:latin typeface="Arial" panose="020B0604020202020204" pitchFamily="34" charset="0"/>
              </a:rPr>
              <a:t>对不起</a:t>
            </a:r>
          </a:p>
          <a:p>
            <a:pPr marR="233350" algn="ctr"/>
            <a:r>
              <a:rPr lang="en-GB" sz="2000" b="1" dirty="0">
                <a:solidFill>
                  <a:srgbClr val="000000"/>
                </a:solidFill>
                <a:latin typeface="Arial" panose="020B0604020202020204" pitchFamily="34" charset="0"/>
              </a:rPr>
              <a:t>Duìbùqǐ</a:t>
            </a:r>
            <a:endParaRPr lang="en-GB" sz="2000" b="1" i="0" u="none" strike="noStrike" dirty="0" smtClean="0">
              <a:solidFill>
                <a:schemeClr val="tx1"/>
              </a:solidFill>
              <a:effectLst/>
              <a:latin typeface="Arial" panose="020B0604020202020204" pitchFamily="34" charset="0"/>
              <a:cs typeface="Arial" panose="020B0604020202020204" pitchFamily="34" charset="0"/>
            </a:endParaRPr>
          </a:p>
        </p:txBody>
      </p:sp>
      <p:sp>
        <p:nvSpPr>
          <p:cNvPr id="18" name="Oval Callout 17"/>
          <p:cNvSpPr/>
          <p:nvPr/>
        </p:nvSpPr>
        <p:spPr>
          <a:xfrm>
            <a:off x="6359119" y="2443610"/>
            <a:ext cx="2286117" cy="1760225"/>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Well done </a:t>
            </a:r>
            <a:r>
              <a:rPr lang="ja-JP" altLang="en-US" sz="2000" dirty="0">
                <a:solidFill>
                  <a:schemeClr val="tx1"/>
                </a:solidFill>
                <a:latin typeface="Arial" panose="020B0604020202020204" pitchFamily="34" charset="0"/>
              </a:rPr>
              <a:t>干得好</a:t>
            </a:r>
          </a:p>
          <a:p>
            <a:pPr algn="ctr"/>
            <a:r>
              <a:rPr lang="en-GB" sz="2000" b="1" dirty="0">
                <a:solidFill>
                  <a:schemeClr val="tx1"/>
                </a:solidFill>
                <a:latin typeface="Arial" panose="020B0604020202020204" pitchFamily="34" charset="0"/>
              </a:rPr>
              <a:t>Gàn dé hǎo</a:t>
            </a:r>
            <a:endParaRPr lang="en-GB" sz="2000" b="1" i="0" u="none" strike="noStrike" dirty="0" smtClean="0">
              <a:solidFill>
                <a:schemeClr val="tx1"/>
              </a:solidFill>
              <a:effectLst/>
              <a:latin typeface="Cabin"/>
            </a:endParaRPr>
          </a:p>
        </p:txBody>
      </p:sp>
      <p:sp>
        <p:nvSpPr>
          <p:cNvPr id="19" name="Oval Callout 18"/>
          <p:cNvSpPr/>
          <p:nvPr/>
        </p:nvSpPr>
        <p:spPr>
          <a:xfrm>
            <a:off x="8743075" y="1974225"/>
            <a:ext cx="2152723" cy="1542471"/>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Please </a:t>
            </a:r>
          </a:p>
          <a:p>
            <a:pPr marR="233350" algn="ctr"/>
            <a:r>
              <a:rPr lang="ja-JP" altLang="en-US" sz="2000" dirty="0">
                <a:solidFill>
                  <a:schemeClr val="tx1"/>
                </a:solidFill>
                <a:latin typeface="Cabin"/>
              </a:rPr>
              <a:t>请</a:t>
            </a:r>
          </a:p>
          <a:p>
            <a:pPr marR="233350" algn="ctr"/>
            <a:r>
              <a:rPr lang="en-GB" sz="2000" b="1" dirty="0">
                <a:solidFill>
                  <a:schemeClr val="tx1"/>
                </a:solidFill>
                <a:latin typeface="Cabin"/>
              </a:rPr>
              <a:t>Qǐng</a:t>
            </a:r>
            <a:endParaRPr lang="en-GB" sz="2000" b="1" i="0" u="none" strike="noStrike" dirty="0" smtClean="0">
              <a:solidFill>
                <a:schemeClr val="tx1"/>
              </a:solidFill>
              <a:effectLst/>
              <a:latin typeface="Cabin"/>
            </a:endParaRPr>
          </a:p>
        </p:txBody>
      </p:sp>
      <p:sp>
        <p:nvSpPr>
          <p:cNvPr id="20" name="Oval Callout 19"/>
          <p:cNvSpPr/>
          <p:nvPr/>
        </p:nvSpPr>
        <p:spPr>
          <a:xfrm>
            <a:off x="4911735" y="4515978"/>
            <a:ext cx="2115181" cy="1805421"/>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No</a:t>
            </a:r>
          </a:p>
          <a:p>
            <a:pPr marR="233350" algn="ctr"/>
            <a:r>
              <a:rPr lang="ja-JP" altLang="en-US" sz="2000" dirty="0">
                <a:solidFill>
                  <a:schemeClr val="tx1"/>
                </a:solidFill>
                <a:latin typeface="Cabin"/>
              </a:rPr>
              <a:t>不</a:t>
            </a:r>
          </a:p>
          <a:p>
            <a:pPr marR="233350" algn="ctr"/>
            <a:r>
              <a:rPr lang="en-GB" sz="2000" b="1" dirty="0">
                <a:solidFill>
                  <a:schemeClr val="tx1"/>
                </a:solidFill>
                <a:latin typeface="Cabin"/>
              </a:rPr>
              <a:t>Bù</a:t>
            </a:r>
            <a:endParaRPr lang="en-GB" sz="2000" b="1" i="0" u="none" strike="noStrike" dirty="0" smtClean="0">
              <a:solidFill>
                <a:schemeClr val="tx1"/>
              </a:solidFill>
              <a:effectLst/>
              <a:latin typeface="Cabin"/>
            </a:endParaRPr>
          </a:p>
        </p:txBody>
      </p:sp>
      <p:sp>
        <p:nvSpPr>
          <p:cNvPr id="21" name="Oval Callout 20"/>
          <p:cNvSpPr/>
          <p:nvPr/>
        </p:nvSpPr>
        <p:spPr>
          <a:xfrm>
            <a:off x="7941905" y="185234"/>
            <a:ext cx="1824804" cy="1535399"/>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2000" dirty="0" smtClean="0">
                <a:solidFill>
                  <a:schemeClr val="tx1"/>
                </a:solidFill>
                <a:latin typeface="Arial" panose="020B0604020202020204" pitchFamily="34" charset="0"/>
                <a:cs typeface="Arial" panose="020B0604020202020204" pitchFamily="34" charset="0"/>
              </a:rPr>
              <a:t>Yes</a:t>
            </a:r>
          </a:p>
          <a:p>
            <a:pPr algn="ctr"/>
            <a:r>
              <a:rPr lang="ja-JP" altLang="en-US" sz="2000" dirty="0" smtClean="0">
                <a:solidFill>
                  <a:schemeClr val="tx1"/>
                </a:solidFill>
                <a:latin typeface="Arial" panose="020B0604020202020204" pitchFamily="34" charset="0"/>
                <a:cs typeface="Arial" panose="020B0604020202020204" pitchFamily="34" charset="0"/>
              </a:rPr>
              <a:t>是</a:t>
            </a:r>
            <a:r>
              <a:rPr lang="ja-JP" altLang="en-US" sz="2000" dirty="0">
                <a:solidFill>
                  <a:schemeClr val="tx1"/>
                </a:solidFill>
                <a:latin typeface="Arial" panose="020B0604020202020204" pitchFamily="34" charset="0"/>
                <a:cs typeface="Arial" panose="020B0604020202020204" pitchFamily="34" charset="0"/>
              </a:rPr>
              <a:t>的</a:t>
            </a:r>
          </a:p>
          <a:p>
            <a:pPr algn="ctr"/>
            <a:r>
              <a:rPr lang="en-US" sz="2000" b="1" dirty="0">
                <a:solidFill>
                  <a:schemeClr val="tx1"/>
                </a:solidFill>
                <a:latin typeface="Arial" panose="020B0604020202020204" pitchFamily="34" charset="0"/>
                <a:cs typeface="Arial" panose="020B0604020202020204" pitchFamily="34" charset="0"/>
              </a:rPr>
              <a:t>Shì de</a:t>
            </a:r>
            <a:endParaRPr lang="en-GB" sz="2000" b="1" i="0" u="none" strike="noStrike" dirty="0" smtClean="0">
              <a:solidFill>
                <a:schemeClr val="tx1"/>
              </a:solidFill>
              <a:effectLst/>
              <a:latin typeface="Cabin"/>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3952296" y="924551"/>
            <a:ext cx="406400" cy="4064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4"/>
          <a:stretch>
            <a:fillRect/>
          </a:stretch>
        </p:blipFill>
        <p:spPr>
          <a:xfrm>
            <a:off x="6840071" y="974011"/>
            <a:ext cx="406400" cy="406400"/>
          </a:xfrm>
          <a:prstGeom prst="rect">
            <a:avLst/>
          </a:prstGeom>
        </p:spPr>
      </p:pic>
      <p:pic>
        <p:nvPicPr>
          <p:cNvPr id="4"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9236725" y="749733"/>
            <a:ext cx="406400" cy="406400"/>
          </a:xfrm>
          <a:prstGeom prst="rect">
            <a:avLst/>
          </a:prstGeom>
        </p:spPr>
      </p:pic>
      <p:pic>
        <p:nvPicPr>
          <p:cNvPr id="9"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4"/>
          <a:stretch>
            <a:fillRect/>
          </a:stretch>
        </p:blipFill>
        <p:spPr>
          <a:xfrm>
            <a:off x="2826240" y="3096233"/>
            <a:ext cx="406400" cy="406400"/>
          </a:xfrm>
          <a:prstGeom prst="rect">
            <a:avLst/>
          </a:prstGeom>
        </p:spPr>
      </p:pic>
      <p:pic>
        <p:nvPicPr>
          <p:cNvPr id="10"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4"/>
          <a:stretch>
            <a:fillRect/>
          </a:stretch>
        </p:blipFill>
        <p:spPr>
          <a:xfrm>
            <a:off x="5468096" y="3120522"/>
            <a:ext cx="406400" cy="406400"/>
          </a:xfrm>
          <a:prstGeom prst="rect">
            <a:avLst/>
          </a:prstGeom>
        </p:spPr>
      </p:pic>
      <p:pic>
        <p:nvPicPr>
          <p:cNvPr id="13"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4"/>
          <a:stretch>
            <a:fillRect/>
          </a:stretch>
        </p:blipFill>
        <p:spPr>
          <a:xfrm>
            <a:off x="8127551" y="3076272"/>
            <a:ext cx="406400" cy="406400"/>
          </a:xfrm>
          <a:prstGeom prst="rect">
            <a:avLst/>
          </a:prstGeom>
        </p:spPr>
      </p:pic>
      <p:pic>
        <p:nvPicPr>
          <p:cNvPr id="22"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4"/>
          <a:stretch>
            <a:fillRect/>
          </a:stretch>
        </p:blipFill>
        <p:spPr>
          <a:xfrm>
            <a:off x="10234386" y="2631705"/>
            <a:ext cx="406400" cy="406400"/>
          </a:xfrm>
          <a:prstGeom prst="rect">
            <a:avLst/>
          </a:prstGeom>
        </p:spPr>
      </p:pic>
      <p:pic>
        <p:nvPicPr>
          <p:cNvPr id="23"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4"/>
          <a:stretch>
            <a:fillRect/>
          </a:stretch>
        </p:blipFill>
        <p:spPr>
          <a:xfrm>
            <a:off x="3445071" y="5228444"/>
            <a:ext cx="406400" cy="406400"/>
          </a:xfrm>
          <a:prstGeom prst="rect">
            <a:avLst/>
          </a:prstGeom>
        </p:spPr>
      </p:pic>
      <p:pic>
        <p:nvPicPr>
          <p:cNvPr id="24"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4"/>
          <a:stretch>
            <a:fillRect/>
          </a:stretch>
        </p:blipFill>
        <p:spPr>
          <a:xfrm>
            <a:off x="6359119" y="5215488"/>
            <a:ext cx="406400" cy="406400"/>
          </a:xfrm>
          <a:prstGeom prst="rect">
            <a:avLst/>
          </a:prstGeom>
        </p:spPr>
      </p:pic>
      <p:pic>
        <p:nvPicPr>
          <p:cNvPr id="25"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4"/>
          <a:stretch>
            <a:fillRect/>
          </a:stretch>
        </p:blipFill>
        <p:spPr>
          <a:xfrm>
            <a:off x="9827986" y="5093757"/>
            <a:ext cx="406400" cy="406400"/>
          </a:xfrm>
          <a:prstGeom prst="rect">
            <a:avLst/>
          </a:prstGeom>
        </p:spPr>
      </p:pic>
    </p:spTree>
    <p:extLst>
      <p:ext uri="{BB962C8B-B14F-4D97-AF65-F5344CB8AC3E}">
        <p14:creationId xmlns:p14="http://schemas.microsoft.com/office/powerpoint/2010/main" val="220899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3383" fill="hold"/>
                                        <p:tgtEl>
                                          <p:spTgt spid="2"/>
                                        </p:tgtEl>
                                      </p:cBhvr>
                                    </p:cmd>
                                  </p:childTnLst>
                                </p:cTn>
                              </p:par>
                            </p:childTnLst>
                          </p:cTn>
                        </p:par>
                      </p:childTnLst>
                    </p:cTn>
                  </p:par>
                </p:childTnLst>
              </p:cTn>
              <p:nextCondLst>
                <p:cond evt="onClick" delay="0">
                  <p:tgtEl>
                    <p:spTgt spid="2"/>
                  </p:tgtEl>
                </p:cond>
              </p:nextCondLst>
            </p:seq>
            <p:audio>
              <p:cMediaNode vol="80000">
                <p:cTn id="58" fill="hold" display="0">
                  <p:stCondLst>
                    <p:cond delay="indefinite"/>
                  </p:stCondLst>
                  <p:endCondLst>
                    <p:cond evt="onStopAudio" delay="0">
                      <p:tgtEl>
                        <p:sldTgt/>
                      </p:tgtEl>
                    </p:cond>
                  </p:endCondLst>
                </p:cTn>
                <p:tgtEl>
                  <p:spTgt spid="2"/>
                </p:tgtEl>
              </p:cMediaNode>
            </p:audio>
            <p:seq concurrent="1" nextAc="seek">
              <p:cTn id="59" restart="whenNotActive" fill="hold" evtFilter="cancelBubble" nodeType="interactiveSeq">
                <p:stCondLst>
                  <p:cond evt="onClick" delay="0">
                    <p:tgtEl>
                      <p:spTgt spid="3"/>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3313" fill="hold"/>
                                        <p:tgtEl>
                                          <p:spTgt spid="3"/>
                                        </p:tgtEl>
                                      </p:cBhvr>
                                    </p:cmd>
                                  </p:childTnLst>
                                </p:cTn>
                              </p:par>
                            </p:childTnLst>
                          </p:cTn>
                        </p:par>
                      </p:childTnLst>
                    </p:cTn>
                  </p:par>
                </p:childTnLst>
              </p:cTn>
              <p:nextCondLst>
                <p:cond evt="onClick" delay="0">
                  <p:tgtEl>
                    <p:spTgt spid="3"/>
                  </p:tgtEl>
                </p:cond>
              </p:nextCondLst>
            </p:seq>
            <p:audio>
              <p:cMediaNode vol="80000">
                <p:cTn id="64" fill="hold" display="0">
                  <p:stCondLst>
                    <p:cond delay="indefinite"/>
                  </p:stCondLst>
                  <p:endCondLst>
                    <p:cond evt="onStopAudio" delay="0">
                      <p:tgtEl>
                        <p:sldTgt/>
                      </p:tgtEl>
                    </p:cond>
                  </p:endCondLst>
                </p:cTn>
                <p:tgtEl>
                  <p:spTgt spid="3"/>
                </p:tgtEl>
              </p:cMediaNode>
            </p:audio>
            <p:seq concurrent="1" nextAc="seek">
              <p:cTn id="65" restart="whenNotActive" fill="hold" evtFilter="cancelBubble" nodeType="interactiveSeq">
                <p:stCondLst>
                  <p:cond evt="onClick" delay="0">
                    <p:tgtEl>
                      <p:spTgt spid="4"/>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3360" fill="hold"/>
                                        <p:tgtEl>
                                          <p:spTgt spid="4"/>
                                        </p:tgtEl>
                                      </p:cBhvr>
                                    </p:cmd>
                                  </p:childTnLst>
                                </p:cTn>
                              </p:par>
                            </p:childTnLst>
                          </p:cTn>
                        </p:par>
                      </p:childTnLst>
                    </p:cTn>
                  </p:par>
                </p:childTnLst>
              </p:cTn>
              <p:nextCondLst>
                <p:cond evt="onClick" delay="0">
                  <p:tgtEl>
                    <p:spTgt spid="4"/>
                  </p:tgtEl>
                </p:cond>
              </p:nextCondLst>
            </p:seq>
            <p:audio>
              <p:cMediaNode vol="80000">
                <p:cTn id="70" fill="hold" display="0">
                  <p:stCondLst>
                    <p:cond delay="indefinite"/>
                  </p:stCondLst>
                  <p:endCondLst>
                    <p:cond evt="onStopAudio" delay="0">
                      <p:tgtEl>
                        <p:sldTgt/>
                      </p:tgtEl>
                    </p:cond>
                  </p:endCondLst>
                </p:cTn>
                <p:tgtEl>
                  <p:spTgt spid="4"/>
                </p:tgtEl>
              </p:cMediaNode>
            </p:audio>
            <p:seq concurrent="1" nextAc="seek">
              <p:cTn id="71" restart="whenNotActive" fill="hold" evtFilter="cancelBubble" nodeType="interactiveSeq">
                <p:stCondLst>
                  <p:cond evt="onClick" delay="0">
                    <p:tgtEl>
                      <p:spTgt spid="9"/>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3476" fill="hold"/>
                                        <p:tgtEl>
                                          <p:spTgt spid="9"/>
                                        </p:tgtEl>
                                      </p:cBhvr>
                                    </p:cmd>
                                  </p:childTnLst>
                                </p:cTn>
                              </p:par>
                            </p:childTnLst>
                          </p:cTn>
                        </p:par>
                      </p:childTnLst>
                    </p:cTn>
                  </p:par>
                </p:childTnLst>
              </p:cTn>
              <p:nextCondLst>
                <p:cond evt="onClick" delay="0">
                  <p:tgtEl>
                    <p:spTgt spid="9"/>
                  </p:tgtEl>
                </p:cond>
              </p:nextCondLst>
            </p:seq>
            <p:audio>
              <p:cMediaNode vol="80000">
                <p:cTn id="76" fill="hold" display="0">
                  <p:stCondLst>
                    <p:cond delay="indefinite"/>
                  </p:stCondLst>
                  <p:endCondLst>
                    <p:cond evt="onStopAudio" delay="0">
                      <p:tgtEl>
                        <p:sldTgt/>
                      </p:tgtEl>
                    </p:cond>
                  </p:endCondLst>
                </p:cTn>
                <p:tgtEl>
                  <p:spTgt spid="9"/>
                </p:tgtEl>
              </p:cMediaNode>
            </p:audio>
            <p:seq concurrent="1" nextAc="seek">
              <p:cTn id="77" restart="whenNotActive" fill="hold" evtFilter="cancelBubble" nodeType="interactiveSeq">
                <p:stCondLst>
                  <p:cond evt="onClick" delay="0">
                    <p:tgtEl>
                      <p:spTgt spid="10"/>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3035" fill="hold"/>
                                        <p:tgtEl>
                                          <p:spTgt spid="10"/>
                                        </p:tgtEl>
                                      </p:cBhvr>
                                    </p:cmd>
                                  </p:childTnLst>
                                </p:cTn>
                              </p:par>
                            </p:childTnLst>
                          </p:cTn>
                        </p:par>
                      </p:childTnLst>
                    </p:cTn>
                  </p:par>
                </p:childTnLst>
              </p:cTn>
              <p:nextCondLst>
                <p:cond evt="onClick" delay="0">
                  <p:tgtEl>
                    <p:spTgt spid="10"/>
                  </p:tgtEl>
                </p:cond>
              </p:nextCondLst>
            </p:seq>
            <p:audio>
              <p:cMediaNode vol="80000">
                <p:cTn id="82" fill="hold" display="0">
                  <p:stCondLst>
                    <p:cond delay="indefinite"/>
                  </p:stCondLst>
                  <p:endCondLst>
                    <p:cond evt="onStopAudio" delay="0">
                      <p:tgtEl>
                        <p:sldTgt/>
                      </p:tgtEl>
                    </p:cond>
                  </p:endCondLst>
                </p:cTn>
                <p:tgtEl>
                  <p:spTgt spid="10"/>
                </p:tgtEl>
              </p:cMediaNode>
            </p:audio>
            <p:seq concurrent="1" nextAc="seek">
              <p:cTn id="83" restart="whenNotActive" fill="hold" evtFilter="cancelBubble" nodeType="interactiveSeq">
                <p:stCondLst>
                  <p:cond evt="onClick" delay="0">
                    <p:tgtEl>
                      <p:spTgt spid="13"/>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3708" fill="hold"/>
                                        <p:tgtEl>
                                          <p:spTgt spid="13"/>
                                        </p:tgtEl>
                                      </p:cBhvr>
                                    </p:cmd>
                                  </p:childTnLst>
                                </p:cTn>
                              </p:par>
                            </p:childTnLst>
                          </p:cTn>
                        </p:par>
                      </p:childTnLst>
                    </p:cTn>
                  </p:par>
                </p:childTnLst>
              </p:cTn>
              <p:nextCondLst>
                <p:cond evt="onClick" delay="0">
                  <p:tgtEl>
                    <p:spTgt spid="13"/>
                  </p:tgtEl>
                </p:cond>
              </p:nextCondLst>
            </p:seq>
            <p:audio>
              <p:cMediaNode vol="80000">
                <p:cTn id="88" fill="hold" display="0">
                  <p:stCondLst>
                    <p:cond delay="indefinite"/>
                  </p:stCondLst>
                  <p:endCondLst>
                    <p:cond evt="onStopAudio" delay="0">
                      <p:tgtEl>
                        <p:sldTgt/>
                      </p:tgtEl>
                    </p:cond>
                  </p:endCondLst>
                </p:cTn>
                <p:tgtEl>
                  <p:spTgt spid="13"/>
                </p:tgtEl>
              </p:cMediaNode>
            </p:audio>
            <p:seq concurrent="1" nextAc="seek">
              <p:cTn id="89" restart="whenNotActive" fill="hold" evtFilter="cancelBubble" nodeType="interactiveSeq">
                <p:stCondLst>
                  <p:cond evt="onClick" delay="0">
                    <p:tgtEl>
                      <p:spTgt spid="22"/>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2896" fill="hold"/>
                                        <p:tgtEl>
                                          <p:spTgt spid="22"/>
                                        </p:tgtEl>
                                      </p:cBhvr>
                                    </p:cmd>
                                  </p:childTnLst>
                                </p:cTn>
                              </p:par>
                            </p:childTnLst>
                          </p:cTn>
                        </p:par>
                      </p:childTnLst>
                    </p:cTn>
                  </p:par>
                </p:childTnLst>
              </p:cTn>
              <p:nextCondLst>
                <p:cond evt="onClick" delay="0">
                  <p:tgtEl>
                    <p:spTgt spid="22"/>
                  </p:tgtEl>
                </p:cond>
              </p:nextCondLst>
            </p:seq>
            <p:audio>
              <p:cMediaNode vol="80000">
                <p:cTn id="94" fill="hold" display="0">
                  <p:stCondLst>
                    <p:cond delay="indefinite"/>
                  </p:stCondLst>
                  <p:endCondLst>
                    <p:cond evt="onStopAudio" delay="0">
                      <p:tgtEl>
                        <p:sldTgt/>
                      </p:tgtEl>
                    </p:cond>
                  </p:endCondLst>
                </p:cTn>
                <p:tgtEl>
                  <p:spTgt spid="22"/>
                </p:tgtEl>
              </p:cMediaNode>
            </p:audio>
            <p:seq concurrent="1" nextAc="seek">
              <p:cTn id="95" restart="whenNotActive" fill="hold" evtFilter="cancelBubble" nodeType="interactiveSeq">
                <p:stCondLst>
                  <p:cond evt="onClick" delay="0">
                    <p:tgtEl>
                      <p:spTgt spid="23"/>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3081" fill="hold"/>
                                        <p:tgtEl>
                                          <p:spTgt spid="23"/>
                                        </p:tgtEl>
                                      </p:cBhvr>
                                    </p:cmd>
                                  </p:childTnLst>
                                </p:cTn>
                              </p:par>
                            </p:childTnLst>
                          </p:cTn>
                        </p:par>
                      </p:childTnLst>
                    </p:cTn>
                  </p:par>
                </p:childTnLst>
              </p:cTn>
              <p:nextCondLst>
                <p:cond evt="onClick" delay="0">
                  <p:tgtEl>
                    <p:spTgt spid="23"/>
                  </p:tgtEl>
                </p:cond>
              </p:nextCondLst>
            </p:seq>
            <p:audio>
              <p:cMediaNode vol="80000">
                <p:cTn id="100" fill="hold" display="0">
                  <p:stCondLst>
                    <p:cond delay="indefinite"/>
                  </p:stCondLst>
                  <p:endCondLst>
                    <p:cond evt="onStopAudio" delay="0">
                      <p:tgtEl>
                        <p:sldTgt/>
                      </p:tgtEl>
                    </p:cond>
                  </p:endCondLst>
                </p:cTn>
                <p:tgtEl>
                  <p:spTgt spid="23"/>
                </p:tgtEl>
              </p:cMediaNode>
            </p:audio>
            <p:seq concurrent="1" nextAc="seek">
              <p:cTn id="101" restart="whenNotActive" fill="hold" evtFilter="cancelBubble" nodeType="interactiveSeq">
                <p:stCondLst>
                  <p:cond evt="onClick" delay="0">
                    <p:tgtEl>
                      <p:spTgt spid="24"/>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3081" fill="hold"/>
                                        <p:tgtEl>
                                          <p:spTgt spid="24"/>
                                        </p:tgtEl>
                                      </p:cBhvr>
                                    </p:cmd>
                                  </p:childTnLst>
                                </p:cTn>
                              </p:par>
                            </p:childTnLst>
                          </p:cTn>
                        </p:par>
                      </p:childTnLst>
                    </p:cTn>
                  </p:par>
                </p:childTnLst>
              </p:cTn>
              <p:nextCondLst>
                <p:cond evt="onClick" delay="0">
                  <p:tgtEl>
                    <p:spTgt spid="24"/>
                  </p:tgtEl>
                </p:cond>
              </p:nextCondLst>
            </p:seq>
            <p:audio>
              <p:cMediaNode vol="80000">
                <p:cTn id="106" fill="hold" display="0">
                  <p:stCondLst>
                    <p:cond delay="indefinite"/>
                  </p:stCondLst>
                  <p:endCondLst>
                    <p:cond evt="onStopAudio" delay="0">
                      <p:tgtEl>
                        <p:sldTgt/>
                      </p:tgtEl>
                    </p:cond>
                  </p:endCondLst>
                </p:cTn>
                <p:tgtEl>
                  <p:spTgt spid="24"/>
                </p:tgtEl>
              </p:cMediaNode>
            </p:audio>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4289" fill="hold"/>
                                        <p:tgtEl>
                                          <p:spTgt spid="25"/>
                                        </p:tgtEl>
                                      </p:cBhvr>
                                    </p:cmd>
                                  </p:childTnLst>
                                </p:cTn>
                              </p:par>
                            </p:childTnLst>
                          </p:cTn>
                        </p:par>
                      </p:childTnLst>
                    </p:cTn>
                  </p:par>
                </p:childTnLst>
              </p:cTn>
              <p:nextCondLst>
                <p:cond evt="onClick" delay="0">
                  <p:tgtEl>
                    <p:spTgt spid="25"/>
                  </p:tgtEl>
                </p:cond>
              </p:nextCondLst>
            </p:seq>
            <p:audio>
              <p:cMediaNode vol="80000">
                <p:cTn id="112" fill="hold" display="0">
                  <p:stCondLst>
                    <p:cond delay="indefinite"/>
                  </p:stCondLst>
                  <p:endCondLst>
                    <p:cond evt="onStopAudio" delay="0">
                      <p:tgtEl>
                        <p:sldTgt/>
                      </p:tgtEl>
                    </p:cond>
                  </p:endCondLst>
                </p:cTn>
                <p:tgtEl>
                  <p:spTgt spid="25"/>
                </p:tgtEl>
              </p:cMediaNode>
            </p:audio>
          </p:childTnLst>
        </p:cTn>
      </p:par>
    </p:tnLst>
    <p:bldLst>
      <p:bldP spid="7" grpId="0" animBg="1"/>
      <p:bldP spid="8"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2"/>
          <a:stretch>
            <a:fillRect/>
          </a:stretch>
        </p:blipFill>
        <p:spPr>
          <a:xfrm>
            <a:off x="867711" y="-1"/>
            <a:ext cx="10390839" cy="6877153"/>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83182" y="2553984"/>
            <a:ext cx="5412510" cy="784830"/>
          </a:xfrm>
          <a:prstGeom prst="rect">
            <a:avLst/>
          </a:prstGeom>
          <a:noFill/>
        </p:spPr>
        <p:txBody>
          <a:bodyPr wrap="square" rtlCol="0">
            <a:spAutoFit/>
          </a:bodyPr>
          <a:lstStyle/>
          <a:p>
            <a:pPr lvl="0" algn="ctr"/>
            <a:r>
              <a:rPr lang="en-US" sz="4500" dirty="0">
                <a:solidFill>
                  <a:prstClr val="black"/>
                </a:solidFill>
              </a:rPr>
              <a:t>February - Mandarin</a:t>
            </a:r>
            <a:endParaRPr lang="en-GB" sz="4500" b="1" dirty="0">
              <a:solidFill>
                <a:prstClr val="black"/>
              </a:solidFill>
            </a:endParaRPr>
          </a:p>
        </p:txBody>
      </p:sp>
      <p:sp>
        <p:nvSpPr>
          <p:cNvPr id="7" name="Oval Callout 6"/>
          <p:cNvSpPr/>
          <p:nvPr/>
        </p:nvSpPr>
        <p:spPr>
          <a:xfrm>
            <a:off x="994322" y="111500"/>
            <a:ext cx="2245080" cy="1910659"/>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One</a:t>
            </a:r>
          </a:p>
          <a:p>
            <a:pPr algn="ctr"/>
            <a:r>
              <a:rPr lang="ja-JP" altLang="en-US" sz="3600" dirty="0">
                <a:solidFill>
                  <a:schemeClr val="tx1"/>
                </a:solidFill>
                <a:latin typeface="Arial" panose="020B0604020202020204" pitchFamily="34" charset="0"/>
              </a:rPr>
              <a:t>一</a:t>
            </a:r>
          </a:p>
          <a:p>
            <a:pPr algn="ctr"/>
            <a:r>
              <a:rPr lang="en-GB" sz="3600" b="1" dirty="0">
                <a:solidFill>
                  <a:schemeClr val="tx1"/>
                </a:solidFill>
                <a:latin typeface="Arial" panose="020B0604020202020204" pitchFamily="34" charset="0"/>
              </a:rPr>
              <a:t>Yī</a:t>
            </a:r>
            <a:endParaRPr lang="en-GB" sz="3600" b="1" dirty="0">
              <a:solidFill>
                <a:schemeClr val="tx1"/>
              </a:solidFill>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2" name="Oval Callout 21"/>
          <p:cNvSpPr/>
          <p:nvPr/>
        </p:nvSpPr>
        <p:spPr>
          <a:xfrm>
            <a:off x="2886159" y="1338711"/>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Two </a:t>
            </a:r>
          </a:p>
          <a:p>
            <a:pPr algn="ctr"/>
            <a:r>
              <a:rPr lang="ja-JP" altLang="en-US" sz="3600" dirty="0">
                <a:solidFill>
                  <a:schemeClr val="tx1"/>
                </a:solidFill>
                <a:latin typeface="Arial" panose="020B0604020202020204" pitchFamily="34" charset="0"/>
              </a:rPr>
              <a:t>二</a:t>
            </a:r>
          </a:p>
          <a:p>
            <a:pPr algn="ctr"/>
            <a:r>
              <a:rPr lang="en-GB" sz="3600" b="1" dirty="0">
                <a:solidFill>
                  <a:schemeClr val="tx1"/>
                </a:solidFill>
                <a:latin typeface="Arial" panose="020B0604020202020204" pitchFamily="34" charset="0"/>
              </a:rPr>
              <a:t>Èr</a:t>
            </a:r>
            <a:endParaRPr lang="en-GB" sz="3600" b="1" dirty="0">
              <a:solidFill>
                <a:schemeClr val="tx1"/>
              </a:solidFill>
              <a:latin typeface="Arial" panose="020B0604020202020204" pitchFamily="34" charset="0"/>
              <a:cs typeface="Arial" panose="020B0604020202020204" pitchFamily="34" charset="0"/>
            </a:endParaRPr>
          </a:p>
        </p:txBody>
      </p:sp>
      <p:sp>
        <p:nvSpPr>
          <p:cNvPr id="23" name="Oval Callout 22"/>
          <p:cNvSpPr/>
          <p:nvPr/>
        </p:nvSpPr>
        <p:spPr>
          <a:xfrm>
            <a:off x="4747713" y="2716357"/>
            <a:ext cx="2399962" cy="199897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Eight </a:t>
            </a:r>
          </a:p>
          <a:p>
            <a:pPr algn="ctr"/>
            <a:r>
              <a:rPr lang="ja-JP" altLang="en-US" sz="3600" dirty="0">
                <a:solidFill>
                  <a:schemeClr val="tx1"/>
                </a:solidFill>
                <a:latin typeface="Arial" panose="020B0604020202020204" pitchFamily="34" charset="0"/>
              </a:rPr>
              <a:t>八</a:t>
            </a:r>
          </a:p>
          <a:p>
            <a:pPr algn="ctr"/>
            <a:r>
              <a:rPr lang="en-GB" sz="3600" b="1" dirty="0">
                <a:solidFill>
                  <a:schemeClr val="tx1"/>
                </a:solidFill>
                <a:latin typeface="Arial" panose="020B0604020202020204" pitchFamily="34" charset="0"/>
              </a:rPr>
              <a:t>Bā</a:t>
            </a:r>
            <a:endParaRPr lang="en-US" sz="3600" b="1" dirty="0" smtClean="0">
              <a:solidFill>
                <a:schemeClr val="tx1"/>
              </a:solidFill>
              <a:latin typeface="Arial" panose="020B0604020202020204" pitchFamily="34" charset="0"/>
              <a:cs typeface="Arial" panose="020B0604020202020204" pitchFamily="34" charset="0"/>
            </a:endParaRPr>
          </a:p>
        </p:txBody>
      </p:sp>
      <p:sp>
        <p:nvSpPr>
          <p:cNvPr id="24" name="Oval Callout 23"/>
          <p:cNvSpPr/>
          <p:nvPr/>
        </p:nvSpPr>
        <p:spPr>
          <a:xfrm>
            <a:off x="2970457" y="4163183"/>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Seven</a:t>
            </a:r>
          </a:p>
          <a:p>
            <a:pPr algn="ctr"/>
            <a:r>
              <a:rPr lang="ja-JP" altLang="en-US" sz="3600" dirty="0">
                <a:solidFill>
                  <a:schemeClr val="tx1"/>
                </a:solidFill>
                <a:latin typeface="Arial" panose="020B0604020202020204" pitchFamily="34" charset="0"/>
              </a:rPr>
              <a:t>七</a:t>
            </a:r>
          </a:p>
          <a:p>
            <a:pPr algn="ctr"/>
            <a:r>
              <a:rPr lang="en-GB" sz="3600" b="1" dirty="0">
                <a:solidFill>
                  <a:schemeClr val="tx1"/>
                </a:solidFill>
                <a:latin typeface="Arial" panose="020B0604020202020204" pitchFamily="34" charset="0"/>
              </a:rPr>
              <a:t>Qī</a:t>
            </a:r>
            <a:endParaRPr lang="en-GB" sz="3600" b="1" dirty="0">
              <a:solidFill>
                <a:schemeClr val="tx1"/>
              </a:solidFill>
              <a:latin typeface="Arial" panose="020B0604020202020204" pitchFamily="34" charset="0"/>
              <a:cs typeface="Arial" panose="020B0604020202020204" pitchFamily="34" charset="0"/>
            </a:endParaRPr>
          </a:p>
        </p:txBody>
      </p:sp>
      <p:sp>
        <p:nvSpPr>
          <p:cNvPr id="25" name="Oval Callout 24"/>
          <p:cNvSpPr/>
          <p:nvPr/>
        </p:nvSpPr>
        <p:spPr>
          <a:xfrm>
            <a:off x="1016241" y="2675377"/>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Six</a:t>
            </a:r>
          </a:p>
          <a:p>
            <a:pPr algn="ctr"/>
            <a:r>
              <a:rPr lang="ja-JP" altLang="en-US" sz="3600" dirty="0">
                <a:solidFill>
                  <a:schemeClr val="tx1"/>
                </a:solidFill>
                <a:latin typeface="Arial" panose="020B0604020202020204" pitchFamily="34" charset="0"/>
              </a:rPr>
              <a:t>六</a:t>
            </a:r>
          </a:p>
          <a:p>
            <a:pPr algn="ctr"/>
            <a:r>
              <a:rPr lang="en-GB" sz="3600" b="1" dirty="0">
                <a:solidFill>
                  <a:schemeClr val="tx1"/>
                </a:solidFill>
                <a:latin typeface="Arial" panose="020B0604020202020204" pitchFamily="34" charset="0"/>
              </a:rPr>
              <a:t>Liù</a:t>
            </a:r>
            <a:endParaRPr lang="en-US" sz="3600" b="1" dirty="0" smtClean="0">
              <a:solidFill>
                <a:schemeClr val="tx1"/>
              </a:solidFill>
              <a:latin typeface="Arial" panose="020B0604020202020204" pitchFamily="34" charset="0"/>
              <a:cs typeface="Arial" panose="020B0604020202020204" pitchFamily="34" charset="0"/>
            </a:endParaRPr>
          </a:p>
        </p:txBody>
      </p:sp>
      <p:sp>
        <p:nvSpPr>
          <p:cNvPr id="26" name="Oval Callout 25"/>
          <p:cNvSpPr/>
          <p:nvPr/>
        </p:nvSpPr>
        <p:spPr>
          <a:xfrm>
            <a:off x="4828954" y="111500"/>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Three </a:t>
            </a:r>
          </a:p>
          <a:p>
            <a:pPr algn="ctr"/>
            <a:r>
              <a:rPr lang="ja-JP" altLang="en-US" sz="3600" dirty="0">
                <a:solidFill>
                  <a:schemeClr val="tx1"/>
                </a:solidFill>
                <a:latin typeface="Arial" panose="020B0604020202020204" pitchFamily="34" charset="0"/>
              </a:rPr>
              <a:t>三</a:t>
            </a:r>
          </a:p>
          <a:p>
            <a:pPr algn="ctr"/>
            <a:r>
              <a:rPr lang="en-GB" sz="3600" b="1" dirty="0">
                <a:solidFill>
                  <a:schemeClr val="tx1"/>
                </a:solidFill>
                <a:latin typeface="Arial" panose="020B0604020202020204" pitchFamily="34" charset="0"/>
              </a:rPr>
              <a:t>Sān</a:t>
            </a:r>
          </a:p>
        </p:txBody>
      </p:sp>
      <p:sp>
        <p:nvSpPr>
          <p:cNvPr id="27" name="Oval Callout 26"/>
          <p:cNvSpPr/>
          <p:nvPr/>
        </p:nvSpPr>
        <p:spPr>
          <a:xfrm>
            <a:off x="6740028" y="4183685"/>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smtClean="0">
                <a:solidFill>
                  <a:schemeClr val="tx1"/>
                </a:solidFill>
                <a:latin typeface="Arial" panose="020B0604020202020204" pitchFamily="34" charset="0"/>
                <a:cs typeface="Arial" panose="020B0604020202020204" pitchFamily="34" charset="0"/>
              </a:rPr>
              <a:t>Nine </a:t>
            </a:r>
          </a:p>
          <a:p>
            <a:pPr algn="ctr"/>
            <a:r>
              <a:rPr lang="ja-JP" altLang="en-US" sz="3100" dirty="0">
                <a:solidFill>
                  <a:schemeClr val="tx1"/>
                </a:solidFill>
                <a:latin typeface="Arial" panose="020B0604020202020204" pitchFamily="34" charset="0"/>
              </a:rPr>
              <a:t>九</a:t>
            </a:r>
          </a:p>
          <a:p>
            <a:pPr algn="ctr"/>
            <a:r>
              <a:rPr lang="en-GB" sz="3100" b="1" dirty="0">
                <a:solidFill>
                  <a:schemeClr val="tx1"/>
                </a:solidFill>
                <a:latin typeface="Arial" panose="020B0604020202020204" pitchFamily="34" charset="0"/>
              </a:rPr>
              <a:t>Jiǔ</a:t>
            </a:r>
            <a:endParaRPr lang="en-GB" sz="3100" b="1" dirty="0">
              <a:solidFill>
                <a:schemeClr val="tx1"/>
              </a:solidFill>
              <a:latin typeface="Arial" panose="020B0604020202020204" pitchFamily="34" charset="0"/>
              <a:cs typeface="Arial" panose="020B0604020202020204" pitchFamily="34" charset="0"/>
            </a:endParaRPr>
          </a:p>
        </p:txBody>
      </p:sp>
      <p:sp>
        <p:nvSpPr>
          <p:cNvPr id="28" name="Oval Callout 27"/>
          <p:cNvSpPr/>
          <p:nvPr/>
        </p:nvSpPr>
        <p:spPr>
          <a:xfrm>
            <a:off x="8737306" y="2920714"/>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Arial" panose="020B0604020202020204" pitchFamily="34" charset="0"/>
                <a:cs typeface="Arial" panose="020B0604020202020204" pitchFamily="34" charset="0"/>
              </a:rPr>
              <a:t>Ten</a:t>
            </a:r>
          </a:p>
          <a:p>
            <a:pPr algn="ctr"/>
            <a:r>
              <a:rPr lang="ja-JP" altLang="en-US" sz="3200" dirty="0">
                <a:solidFill>
                  <a:schemeClr val="tx1"/>
                </a:solidFill>
                <a:latin typeface="Arial" panose="020B0604020202020204" pitchFamily="34" charset="0"/>
              </a:rPr>
              <a:t>十</a:t>
            </a:r>
          </a:p>
          <a:p>
            <a:pPr algn="ctr"/>
            <a:r>
              <a:rPr lang="en-GB" sz="3200" b="1" dirty="0">
                <a:solidFill>
                  <a:schemeClr val="tx1"/>
                </a:solidFill>
                <a:latin typeface="Arial" panose="020B0604020202020204" pitchFamily="34" charset="0"/>
              </a:rPr>
              <a:t>Shí</a:t>
            </a:r>
            <a:endParaRPr lang="en-GB" sz="3200" b="1" dirty="0">
              <a:solidFill>
                <a:schemeClr val="tx1"/>
              </a:solidFill>
              <a:latin typeface="Arial" panose="020B0604020202020204" pitchFamily="34" charset="0"/>
              <a:cs typeface="Arial" panose="020B0604020202020204" pitchFamily="34" charset="0"/>
            </a:endParaRPr>
          </a:p>
        </p:txBody>
      </p:sp>
      <p:sp>
        <p:nvSpPr>
          <p:cNvPr id="29" name="Oval Callout 28"/>
          <p:cNvSpPr/>
          <p:nvPr/>
        </p:nvSpPr>
        <p:spPr>
          <a:xfrm>
            <a:off x="8737306" y="240144"/>
            <a:ext cx="2270683" cy="1747300"/>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Five</a:t>
            </a:r>
          </a:p>
          <a:p>
            <a:pPr algn="ctr"/>
            <a:r>
              <a:rPr lang="ja-JP" altLang="en-US" sz="3600" dirty="0">
                <a:solidFill>
                  <a:schemeClr val="tx1"/>
                </a:solidFill>
                <a:latin typeface="Arial" panose="020B0604020202020204" pitchFamily="34" charset="0"/>
              </a:rPr>
              <a:t>五</a:t>
            </a:r>
          </a:p>
          <a:p>
            <a:pPr algn="ctr"/>
            <a:r>
              <a:rPr lang="en-GB" sz="3600" b="1" dirty="0">
                <a:solidFill>
                  <a:schemeClr val="tx1"/>
                </a:solidFill>
                <a:latin typeface="Arial" panose="020B0604020202020204" pitchFamily="34" charset="0"/>
              </a:rPr>
              <a:t>Wǔ</a:t>
            </a:r>
            <a:endParaRPr lang="en-US" sz="3600" b="1" dirty="0" smtClean="0">
              <a:solidFill>
                <a:schemeClr val="tx1"/>
              </a:solidFill>
              <a:latin typeface="Arial" panose="020B0604020202020204" pitchFamily="34" charset="0"/>
              <a:cs typeface="Arial" panose="020B0604020202020204" pitchFamily="34" charset="0"/>
            </a:endParaRPr>
          </a:p>
        </p:txBody>
      </p:sp>
      <p:sp>
        <p:nvSpPr>
          <p:cNvPr id="30" name="Oval Callout 29"/>
          <p:cNvSpPr/>
          <p:nvPr/>
        </p:nvSpPr>
        <p:spPr>
          <a:xfrm>
            <a:off x="6771748" y="1453386"/>
            <a:ext cx="2316484" cy="188143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Arial" panose="020B0604020202020204" pitchFamily="34" charset="0"/>
                <a:cs typeface="Arial" panose="020B0604020202020204" pitchFamily="34" charset="0"/>
              </a:rPr>
              <a:t>Four</a:t>
            </a:r>
          </a:p>
          <a:p>
            <a:pPr algn="ctr"/>
            <a:r>
              <a:rPr lang="ja-JP" altLang="en-US" sz="3200" dirty="0">
                <a:solidFill>
                  <a:schemeClr val="tx1"/>
                </a:solidFill>
                <a:latin typeface="Arial" panose="020B0604020202020204" pitchFamily="34" charset="0"/>
              </a:rPr>
              <a:t>四</a:t>
            </a:r>
          </a:p>
          <a:p>
            <a:pPr algn="ctr"/>
            <a:r>
              <a:rPr lang="en-GB" sz="3200" b="1" dirty="0">
                <a:solidFill>
                  <a:schemeClr val="tx1"/>
                </a:solidFill>
                <a:latin typeface="Arial" panose="020B0604020202020204" pitchFamily="34" charset="0"/>
              </a:rPr>
              <a:t>Sì</a:t>
            </a:r>
            <a:endParaRPr lang="en-GB" sz="3200" b="1"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4"/>
          <a:stretch>
            <a:fillRect/>
          </a:stretch>
        </p:blipFill>
        <p:spPr>
          <a:xfrm>
            <a:off x="1016241" y="4913746"/>
            <a:ext cx="1883143" cy="1916326"/>
          </a:xfrm>
          <a:prstGeom prst="rect">
            <a:avLst/>
          </a:prstGeom>
        </p:spPr>
      </p:pic>
      <p:sp>
        <p:nvSpPr>
          <p:cNvPr id="2" name="Rectangle 1"/>
          <p:cNvSpPr/>
          <p:nvPr/>
        </p:nvSpPr>
        <p:spPr>
          <a:xfrm>
            <a:off x="2970457" y="6452098"/>
            <a:ext cx="6587429" cy="377973"/>
          </a:xfrm>
          <a:prstGeom prst="rect">
            <a:avLst/>
          </a:prstGeom>
        </p:spPr>
        <p:txBody>
          <a:bodyPr wrap="square">
            <a:spAutoFit/>
          </a:bodyPr>
          <a:lstStyle/>
          <a:p>
            <a:pPr lvl="0"/>
            <a:r>
              <a:rPr lang="en-GB" dirty="0" smtClean="0">
                <a:solidFill>
                  <a:prstClr val="black"/>
                </a:solidFill>
              </a:rPr>
              <a:t>Numbers </a:t>
            </a:r>
            <a:r>
              <a:rPr lang="en-GB" dirty="0">
                <a:solidFill>
                  <a:prstClr val="black"/>
                </a:solidFill>
              </a:rPr>
              <a:t>1-10: </a:t>
            </a:r>
            <a:r>
              <a:rPr lang="en-GB" dirty="0">
                <a:solidFill>
                  <a:prstClr val="black"/>
                </a:solidFill>
                <a:hlinkClick r:id="rId25"/>
              </a:rPr>
              <a:t>https://</a:t>
            </a:r>
            <a:r>
              <a:rPr lang="en-GB" dirty="0" smtClean="0">
                <a:solidFill>
                  <a:prstClr val="black"/>
                </a:solidFill>
                <a:hlinkClick r:id="rId25"/>
              </a:rPr>
              <a:t>www.youtube.com/watch?v=G1swqmQSJnM</a:t>
            </a:r>
            <a:r>
              <a:rPr lang="en-GB" dirty="0" smtClean="0">
                <a:solidFill>
                  <a:prstClr val="black"/>
                </a:solidFill>
              </a:rPr>
              <a:t> </a:t>
            </a:r>
            <a:endParaRPr lang="en-GB" dirty="0">
              <a:solidFill>
                <a:prstClr val="black"/>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2581872" y="885230"/>
            <a:ext cx="406400" cy="406400"/>
          </a:xfrm>
          <a:prstGeom prst="rect">
            <a:avLst/>
          </a:prstGeom>
        </p:spPr>
      </p:pic>
      <p:pic>
        <p:nvPicPr>
          <p:cNvPr id="8"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4605016" y="2137876"/>
            <a:ext cx="406400" cy="406400"/>
          </a:xfrm>
          <a:prstGeom prst="rect">
            <a:avLst/>
          </a:prstGeom>
        </p:spPr>
      </p:pic>
      <p:pic>
        <p:nvPicPr>
          <p:cNvPr id="9"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6"/>
          <a:stretch>
            <a:fillRect/>
          </a:stretch>
        </p:blipFill>
        <p:spPr>
          <a:xfrm>
            <a:off x="6603460" y="910594"/>
            <a:ext cx="406400" cy="406400"/>
          </a:xfrm>
          <a:prstGeom prst="rect">
            <a:avLst/>
          </a:prstGeom>
        </p:spPr>
      </p:pic>
      <p:pic>
        <p:nvPicPr>
          <p:cNvPr id="10"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6"/>
          <a:stretch>
            <a:fillRect/>
          </a:stretch>
        </p:blipFill>
        <p:spPr>
          <a:xfrm>
            <a:off x="8497868" y="2178794"/>
            <a:ext cx="406400" cy="406400"/>
          </a:xfrm>
          <a:prstGeom prst="rect">
            <a:avLst/>
          </a:prstGeom>
        </p:spPr>
      </p:pic>
      <p:pic>
        <p:nvPicPr>
          <p:cNvPr id="14"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6"/>
          <a:stretch>
            <a:fillRect/>
          </a:stretch>
        </p:blipFill>
        <p:spPr>
          <a:xfrm>
            <a:off x="10417625" y="885230"/>
            <a:ext cx="406400" cy="406400"/>
          </a:xfrm>
          <a:prstGeom prst="rect">
            <a:avLst/>
          </a:prstGeom>
        </p:spPr>
      </p:pic>
      <p:pic>
        <p:nvPicPr>
          <p:cNvPr id="15"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6"/>
          <a:stretch>
            <a:fillRect/>
          </a:stretch>
        </p:blipFill>
        <p:spPr>
          <a:xfrm>
            <a:off x="2682959" y="3496507"/>
            <a:ext cx="406400" cy="406400"/>
          </a:xfrm>
          <a:prstGeom prst="rect">
            <a:avLst/>
          </a:prstGeom>
        </p:spPr>
      </p:pic>
      <p:pic>
        <p:nvPicPr>
          <p:cNvPr id="16"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6"/>
          <a:stretch>
            <a:fillRect/>
          </a:stretch>
        </p:blipFill>
        <p:spPr>
          <a:xfrm>
            <a:off x="4698893" y="4913746"/>
            <a:ext cx="406400" cy="406400"/>
          </a:xfrm>
          <a:prstGeom prst="rect">
            <a:avLst/>
          </a:prstGeom>
        </p:spPr>
      </p:pic>
      <p:pic>
        <p:nvPicPr>
          <p:cNvPr id="17"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6"/>
          <a:stretch>
            <a:fillRect/>
          </a:stretch>
        </p:blipFill>
        <p:spPr>
          <a:xfrm>
            <a:off x="6557311" y="3512645"/>
            <a:ext cx="406400" cy="406400"/>
          </a:xfrm>
          <a:prstGeom prst="rect">
            <a:avLst/>
          </a:prstGeom>
        </p:spPr>
      </p:pic>
      <p:pic>
        <p:nvPicPr>
          <p:cNvPr id="18"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6"/>
          <a:stretch>
            <a:fillRect/>
          </a:stretch>
        </p:blipFill>
        <p:spPr>
          <a:xfrm>
            <a:off x="8459690" y="4962678"/>
            <a:ext cx="406400" cy="406400"/>
          </a:xfrm>
          <a:prstGeom prst="rect">
            <a:avLst/>
          </a:prstGeom>
        </p:spPr>
      </p:pic>
      <p:pic>
        <p:nvPicPr>
          <p:cNvPr id="19"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6"/>
          <a:stretch>
            <a:fillRect/>
          </a:stretch>
        </p:blipFill>
        <p:spPr>
          <a:xfrm>
            <a:off x="10465742" y="3653495"/>
            <a:ext cx="406400" cy="406400"/>
          </a:xfrm>
          <a:prstGeom prst="rect">
            <a:avLst/>
          </a:prstGeom>
        </p:spPr>
      </p:pic>
    </p:spTree>
    <p:extLst>
      <p:ext uri="{BB962C8B-B14F-4D97-AF65-F5344CB8AC3E}">
        <p14:creationId xmlns:p14="http://schemas.microsoft.com/office/powerpoint/2010/main" val="36722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circle(in)">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circle(in)">
                                      <p:cBhvr>
                                        <p:cTn id="5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3"/>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3476" fill="hold"/>
                                        <p:tgtEl>
                                          <p:spTgt spid="3"/>
                                        </p:tgtEl>
                                      </p:cBhvr>
                                    </p:cmd>
                                  </p:childTnLst>
                                </p:cTn>
                              </p:par>
                            </p:childTnLst>
                          </p:cTn>
                        </p:par>
                      </p:childTnLst>
                    </p:cTn>
                  </p:par>
                </p:childTnLst>
              </p:cTn>
              <p:nextCondLst>
                <p:cond evt="onClick" delay="0">
                  <p:tgtEl>
                    <p:spTgt spid="3"/>
                  </p:tgtEl>
                </p:cond>
              </p:nextCondLst>
            </p:seq>
            <p:audio>
              <p:cMediaNode vol="80000">
                <p:cTn id="58" fill="hold" display="0">
                  <p:stCondLst>
                    <p:cond delay="indefinite"/>
                  </p:stCondLst>
                  <p:endCondLst>
                    <p:cond evt="onStopAudio" delay="0">
                      <p:tgtEl>
                        <p:sldTgt/>
                      </p:tgtEl>
                    </p:cond>
                  </p:endCondLst>
                </p:cTn>
                <p:tgtEl>
                  <p:spTgt spid="3"/>
                </p:tgtEl>
              </p:cMediaNode>
            </p:audio>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2547" fill="hold"/>
                                        <p:tgtEl>
                                          <p:spTgt spid="8"/>
                                        </p:tgtEl>
                                      </p:cBhvr>
                                    </p:cmd>
                                  </p:childTnLst>
                                </p:cTn>
                              </p:par>
                            </p:childTnLst>
                          </p:cTn>
                        </p:par>
                      </p:childTnLst>
                    </p:cTn>
                  </p:par>
                </p:childTnLst>
              </p:cTn>
              <p:nextCondLst>
                <p:cond evt="onClick" delay="0">
                  <p:tgtEl>
                    <p:spTgt spid="8"/>
                  </p:tgtEl>
                </p:cond>
              </p:nextCondLst>
            </p:seq>
            <p:audio>
              <p:cMediaNode vol="80000">
                <p:cTn id="64" fill="hold" display="0">
                  <p:stCondLst>
                    <p:cond delay="indefinite"/>
                  </p:stCondLst>
                  <p:endCondLst>
                    <p:cond evt="onStopAudio" delay="0">
                      <p:tgtEl>
                        <p:sldTgt/>
                      </p:tgtEl>
                    </p:cond>
                  </p:endCondLst>
                </p:cTn>
                <p:tgtEl>
                  <p:spTgt spid="8"/>
                </p:tgtEl>
              </p:cMediaNode>
            </p:audio>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3081" fill="hold"/>
                                        <p:tgtEl>
                                          <p:spTgt spid="9"/>
                                        </p:tgtEl>
                                      </p:cBhvr>
                                    </p:cmd>
                                  </p:childTnLst>
                                </p:cTn>
                              </p:par>
                            </p:childTnLst>
                          </p:cTn>
                        </p:par>
                      </p:childTnLst>
                    </p:cTn>
                  </p:par>
                </p:childTnLst>
              </p:cTn>
              <p:nextCondLst>
                <p:cond evt="onClick" delay="0">
                  <p:tgtEl>
                    <p:spTgt spid="9"/>
                  </p:tgtEl>
                </p:cond>
              </p:nextCondLst>
            </p:seq>
            <p:audio>
              <p:cMediaNode vol="80000">
                <p:cTn id="70" fill="hold" display="0">
                  <p:stCondLst>
                    <p:cond delay="indefinite"/>
                  </p:stCondLst>
                  <p:endCondLst>
                    <p:cond evt="onStopAudio" delay="0">
                      <p:tgtEl>
                        <p:sldTgt/>
                      </p:tgtEl>
                    </p:cond>
                  </p:endCondLst>
                </p:cTn>
                <p:tgtEl>
                  <p:spTgt spid="9"/>
                </p:tgtEl>
              </p:cMediaNode>
            </p:audio>
            <p:seq concurrent="1" nextAc="seek">
              <p:cTn id="71" restart="whenNotActive" fill="hold" evtFilter="cancelBubble" nodeType="interactiveSeq">
                <p:stCondLst>
                  <p:cond evt="onClick" delay="0">
                    <p:tgtEl>
                      <p:spTgt spid="10"/>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2826" fill="hold"/>
                                        <p:tgtEl>
                                          <p:spTgt spid="10"/>
                                        </p:tgtEl>
                                      </p:cBhvr>
                                    </p:cmd>
                                  </p:childTnLst>
                                </p:cTn>
                              </p:par>
                            </p:childTnLst>
                          </p:cTn>
                        </p:par>
                      </p:childTnLst>
                    </p:cTn>
                  </p:par>
                </p:childTnLst>
              </p:cTn>
              <p:nextCondLst>
                <p:cond evt="onClick" delay="0">
                  <p:tgtEl>
                    <p:spTgt spid="10"/>
                  </p:tgtEl>
                </p:cond>
              </p:nextCondLst>
            </p:seq>
            <p:audio>
              <p:cMediaNode vol="80000">
                <p:cTn id="76" fill="hold" display="0">
                  <p:stCondLst>
                    <p:cond delay="indefinite"/>
                  </p:stCondLst>
                  <p:endCondLst>
                    <p:cond evt="onStopAudio" delay="0">
                      <p:tgtEl>
                        <p:sldTgt/>
                      </p:tgtEl>
                    </p:cond>
                  </p:endCondLst>
                </p:cTn>
                <p:tgtEl>
                  <p:spTgt spid="10"/>
                </p:tgtEl>
              </p:cMediaNode>
            </p:audio>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2803" fill="hold"/>
                                        <p:tgtEl>
                                          <p:spTgt spid="14"/>
                                        </p:tgtEl>
                                      </p:cBhvr>
                                    </p:cmd>
                                  </p:childTnLst>
                                </p:cTn>
                              </p:par>
                            </p:childTnLst>
                          </p:cTn>
                        </p:par>
                      </p:childTnLst>
                    </p:cTn>
                  </p:par>
                </p:childTnLst>
              </p:cTn>
              <p:nextCondLst>
                <p:cond evt="onClick" delay="0">
                  <p:tgtEl>
                    <p:spTgt spid="14"/>
                  </p:tgtEl>
                </p:cond>
              </p:nextCondLst>
            </p:seq>
            <p:audio>
              <p:cMediaNode vol="80000">
                <p:cTn id="82" fill="hold" display="0">
                  <p:stCondLst>
                    <p:cond delay="indefinite"/>
                  </p:stCondLst>
                  <p:endCondLst>
                    <p:cond evt="onStopAudio" delay="0">
                      <p:tgtEl>
                        <p:sldTgt/>
                      </p:tgtEl>
                    </p:cond>
                  </p:endCondLst>
                </p:cTn>
                <p:tgtEl>
                  <p:spTgt spid="14"/>
                </p:tgtEl>
              </p:cMediaNode>
            </p:audio>
            <p:seq concurrent="1" nextAc="seek">
              <p:cTn id="83" restart="whenNotActive" fill="hold" evtFilter="cancelBubble" nodeType="interactiveSeq">
                <p:stCondLst>
                  <p:cond evt="onClick" delay="0">
                    <p:tgtEl>
                      <p:spTgt spid="15"/>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2872" fill="hold"/>
                                        <p:tgtEl>
                                          <p:spTgt spid="15"/>
                                        </p:tgtEl>
                                      </p:cBhvr>
                                    </p:cmd>
                                  </p:childTnLst>
                                </p:cTn>
                              </p:par>
                            </p:childTnLst>
                          </p:cTn>
                        </p:par>
                      </p:childTnLst>
                    </p:cTn>
                  </p:par>
                </p:childTnLst>
              </p:cTn>
              <p:nextCondLst>
                <p:cond evt="onClick" delay="0">
                  <p:tgtEl>
                    <p:spTgt spid="15"/>
                  </p:tgtEl>
                </p:cond>
              </p:nextCondLst>
            </p:seq>
            <p:audio>
              <p:cMediaNode vol="80000">
                <p:cTn id="88" fill="hold" display="0">
                  <p:stCondLst>
                    <p:cond delay="indefinite"/>
                  </p:stCondLst>
                  <p:endCondLst>
                    <p:cond evt="onStopAudio" delay="0">
                      <p:tgtEl>
                        <p:sldTgt/>
                      </p:tgtEl>
                    </p:cond>
                  </p:endCondLst>
                </p:cTn>
                <p:tgtEl>
                  <p:spTgt spid="15"/>
                </p:tgtEl>
              </p:cMediaNode>
            </p:audio>
            <p:seq concurrent="1" nextAc="seek">
              <p:cTn id="89" restart="whenNotActive" fill="hold" evtFilter="cancelBubble" nodeType="interactiveSeq">
                <p:stCondLst>
                  <p:cond evt="onClick" delay="0">
                    <p:tgtEl>
                      <p:spTgt spid="16"/>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1851" fill="hold"/>
                                        <p:tgtEl>
                                          <p:spTgt spid="16"/>
                                        </p:tgtEl>
                                      </p:cBhvr>
                                    </p:cmd>
                                  </p:childTnLst>
                                </p:cTn>
                              </p:par>
                            </p:childTnLst>
                          </p:cTn>
                        </p:par>
                      </p:childTnLst>
                    </p:cTn>
                  </p:par>
                </p:childTnLst>
              </p:cTn>
              <p:nextCondLst>
                <p:cond evt="onClick" delay="0">
                  <p:tgtEl>
                    <p:spTgt spid="16"/>
                  </p:tgtEl>
                </p:cond>
              </p:nextCondLst>
            </p:seq>
            <p:audio>
              <p:cMediaNode vol="80000">
                <p:cTn id="94" fill="hold" display="0">
                  <p:stCondLst>
                    <p:cond delay="indefinite"/>
                  </p:stCondLst>
                  <p:endCondLst>
                    <p:cond evt="onStopAudio" delay="0">
                      <p:tgtEl>
                        <p:sldTgt/>
                      </p:tgtEl>
                    </p:cond>
                  </p:endCondLst>
                </p:cTn>
                <p:tgtEl>
                  <p:spTgt spid="16"/>
                </p:tgtEl>
              </p:cMediaNode>
            </p:audio>
            <p:seq concurrent="1" nextAc="seek">
              <p:cTn id="95" restart="whenNotActive" fill="hold" evtFilter="cancelBubble" nodeType="interactiveSeq">
                <p:stCondLst>
                  <p:cond evt="onClick" delay="0">
                    <p:tgtEl>
                      <p:spTgt spid="17"/>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2245" fill="hold"/>
                                        <p:tgtEl>
                                          <p:spTgt spid="17"/>
                                        </p:tgtEl>
                                      </p:cBhvr>
                                    </p:cmd>
                                  </p:childTnLst>
                                </p:cTn>
                              </p:par>
                            </p:childTnLst>
                          </p:cTn>
                        </p:par>
                      </p:childTnLst>
                    </p:cTn>
                  </p:par>
                </p:childTnLst>
              </p:cTn>
              <p:nextCondLst>
                <p:cond evt="onClick" delay="0">
                  <p:tgtEl>
                    <p:spTgt spid="17"/>
                  </p:tgtEl>
                </p:cond>
              </p:nextCondLst>
            </p:seq>
            <p:audio>
              <p:cMediaNode vol="80000">
                <p:cTn id="100" fill="hold" display="0">
                  <p:stCondLst>
                    <p:cond delay="indefinite"/>
                  </p:stCondLst>
                  <p:endCondLst>
                    <p:cond evt="onStopAudio" delay="0">
                      <p:tgtEl>
                        <p:sldTgt/>
                      </p:tgtEl>
                    </p:cond>
                  </p:endCondLst>
                </p:cTn>
                <p:tgtEl>
                  <p:spTgt spid="17"/>
                </p:tgtEl>
              </p:cMediaNode>
            </p:audio>
            <p:seq concurrent="1" nextAc="seek">
              <p:cTn id="101" restart="whenNotActive" fill="hold" evtFilter="cancelBubble" nodeType="interactiveSeq">
                <p:stCondLst>
                  <p:cond evt="onClick" delay="0">
                    <p:tgtEl>
                      <p:spTgt spid="18"/>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2454" fill="hold"/>
                                        <p:tgtEl>
                                          <p:spTgt spid="18"/>
                                        </p:tgtEl>
                                      </p:cBhvr>
                                    </p:cmd>
                                  </p:childTnLst>
                                </p:cTn>
                              </p:par>
                            </p:childTnLst>
                          </p:cTn>
                        </p:par>
                      </p:childTnLst>
                    </p:cTn>
                  </p:par>
                </p:childTnLst>
              </p:cTn>
              <p:nextCondLst>
                <p:cond evt="onClick" delay="0">
                  <p:tgtEl>
                    <p:spTgt spid="18"/>
                  </p:tgtEl>
                </p:cond>
              </p:nextCondLst>
            </p:seq>
            <p:audio>
              <p:cMediaNode vol="80000">
                <p:cTn id="106" fill="hold" display="0">
                  <p:stCondLst>
                    <p:cond delay="indefinite"/>
                  </p:stCondLst>
                  <p:endCondLst>
                    <p:cond evt="onStopAudio" delay="0">
                      <p:tgtEl>
                        <p:sldTgt/>
                      </p:tgtEl>
                    </p:cond>
                  </p:endCondLst>
                </p:cTn>
                <p:tgtEl>
                  <p:spTgt spid="18"/>
                </p:tgtEl>
              </p:cMediaNode>
            </p:audio>
            <p:seq concurrent="1" nextAc="seek">
              <p:cTn id="107" restart="whenNotActive" fill="hold" evtFilter="cancelBubble" nodeType="interactiveSeq">
                <p:stCondLst>
                  <p:cond evt="onClick" delay="0">
                    <p:tgtEl>
                      <p:spTgt spid="19"/>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2338" fill="hold"/>
                                        <p:tgtEl>
                                          <p:spTgt spid="19"/>
                                        </p:tgtEl>
                                      </p:cBhvr>
                                    </p:cmd>
                                  </p:childTnLst>
                                </p:cTn>
                              </p:par>
                            </p:childTnLst>
                          </p:cTn>
                        </p:par>
                      </p:childTnLst>
                    </p:cTn>
                  </p:par>
                </p:childTnLst>
              </p:cTn>
              <p:nextCondLst>
                <p:cond evt="onClick" delay="0">
                  <p:tgtEl>
                    <p:spTgt spid="19"/>
                  </p:tgtEl>
                </p:cond>
              </p:nextCondLst>
            </p:seq>
            <p:audio>
              <p:cMediaNode vol="80000">
                <p:cTn id="112" fill="hold" display="0">
                  <p:stCondLst>
                    <p:cond delay="indefinite"/>
                  </p:stCondLst>
                  <p:endCondLst>
                    <p:cond evt="onStopAudio" delay="0">
                      <p:tgtEl>
                        <p:sldTgt/>
                      </p:tgtEl>
                    </p:cond>
                  </p:endCondLst>
                </p:cTn>
                <p:tgtEl>
                  <p:spTgt spid="19"/>
                </p:tgtEl>
              </p:cMediaNode>
            </p:audio>
          </p:childTnLst>
        </p:cTn>
      </p:par>
    </p:tnLst>
    <p:bldLst>
      <p:bldP spid="7"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67711" y="-1"/>
            <a:ext cx="10390839" cy="6877153"/>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75004" y="2656643"/>
            <a:ext cx="5428865" cy="784830"/>
          </a:xfrm>
          <a:prstGeom prst="rect">
            <a:avLst/>
          </a:prstGeom>
          <a:noFill/>
        </p:spPr>
        <p:txBody>
          <a:bodyPr wrap="square" rtlCol="0">
            <a:spAutoFit/>
          </a:bodyPr>
          <a:lstStyle/>
          <a:p>
            <a:pPr lvl="0" algn="ctr"/>
            <a:r>
              <a:rPr lang="en-US" sz="4500" dirty="0">
                <a:solidFill>
                  <a:prstClr val="black"/>
                </a:solidFill>
              </a:rPr>
              <a:t>February - Mandarin</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11258550" y="5846618"/>
            <a:ext cx="933972" cy="910328"/>
          </a:xfrm>
          <a:prstGeom prst="rect">
            <a:avLst/>
          </a:prstGeom>
        </p:spPr>
      </p:pic>
      <p:sp>
        <p:nvSpPr>
          <p:cNvPr id="9" name="Rounded Rectangle 8"/>
          <p:cNvSpPr/>
          <p:nvPr/>
        </p:nvSpPr>
        <p:spPr>
          <a:xfrm>
            <a:off x="1534023" y="378689"/>
            <a:ext cx="9070109" cy="61883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smtClean="0">
                <a:solidFill>
                  <a:prstClr val="black"/>
                </a:solidFill>
                <a:latin typeface="Arial" panose="020B0604020202020204" pitchFamily="34" charset="0"/>
                <a:cs typeface="Arial" panose="020B0604020202020204" pitchFamily="34" charset="0"/>
              </a:rPr>
              <a:t>  </a:t>
            </a:r>
            <a:r>
              <a:rPr lang="en-GB" b="1" dirty="0" smtClean="0">
                <a:solidFill>
                  <a:prstClr val="black"/>
                </a:solidFill>
                <a:latin typeface="Arial" panose="020B0604020202020204" pitchFamily="34" charset="0"/>
                <a:cs typeface="Arial" panose="020B0604020202020204" pitchFamily="34" charset="0"/>
              </a:rPr>
              <a:t>Useful </a:t>
            </a:r>
            <a:r>
              <a:rPr lang="en-GB" b="1" dirty="0">
                <a:solidFill>
                  <a:prstClr val="black"/>
                </a:solidFill>
                <a:latin typeface="Arial" panose="020B0604020202020204" pitchFamily="34" charset="0"/>
                <a:cs typeface="Arial" panose="020B0604020202020204" pitchFamily="34" charset="0"/>
              </a:rPr>
              <a:t>websites</a:t>
            </a:r>
            <a:r>
              <a:rPr lang="en-GB" b="1" dirty="0" smtClean="0">
                <a:solidFill>
                  <a:prstClr val="black"/>
                </a:solidFill>
                <a:latin typeface="Arial" panose="020B0604020202020204" pitchFamily="34" charset="0"/>
                <a:cs typeface="Arial" panose="020B0604020202020204" pitchFamily="34" charset="0"/>
              </a:rPr>
              <a:t>:</a:t>
            </a:r>
          </a:p>
          <a:p>
            <a:pPr lvl="0"/>
            <a:endParaRPr lang="en-GB" sz="2000" b="1" dirty="0" smtClean="0">
              <a:solidFill>
                <a:prstClr val="black"/>
              </a:solidFill>
              <a:latin typeface="Arial" panose="020B0604020202020204" pitchFamily="34" charset="0"/>
              <a:cs typeface="Arial" panose="020B0604020202020204" pitchFamily="34" charset="0"/>
            </a:endParaRPr>
          </a:p>
          <a:p>
            <a:pPr lvl="0"/>
            <a:r>
              <a:rPr lang="en-US" sz="1600" b="1" dirty="0" smtClean="0">
                <a:solidFill>
                  <a:prstClr val="black"/>
                </a:solidFill>
                <a:latin typeface="Arial" panose="020B0604020202020204" pitchFamily="34" charset="0"/>
                <a:cs typeface="Arial" panose="020B0604020202020204" pitchFamily="34" charset="0"/>
              </a:rPr>
              <a:t>Facts</a:t>
            </a:r>
            <a:r>
              <a:rPr lang="en-GB" sz="1600" b="1" dirty="0" smtClean="0">
                <a:solidFill>
                  <a:prstClr val="black"/>
                </a:solidFill>
                <a:latin typeface="Arial" panose="020B0604020202020204" pitchFamily="34" charset="0"/>
                <a:cs typeface="Arial" panose="020B0604020202020204" pitchFamily="34" charset="0"/>
              </a:rPr>
              <a:t>:</a:t>
            </a:r>
          </a:p>
          <a:p>
            <a:pPr lvl="0"/>
            <a:r>
              <a:rPr lang="en-US" sz="1600" b="1" dirty="0" smtClean="0">
                <a:solidFill>
                  <a:prstClr val="black"/>
                </a:solidFill>
                <a:latin typeface="Arial" panose="020B0604020202020204" pitchFamily="34" charset="0"/>
                <a:cs typeface="Arial" panose="020B0604020202020204" pitchFamily="34" charset="0"/>
                <a:hlinkClick r:id="rId4"/>
              </a:rPr>
              <a:t>https</a:t>
            </a:r>
            <a:r>
              <a:rPr lang="en-US" sz="1600" b="1" dirty="0">
                <a:solidFill>
                  <a:prstClr val="black"/>
                </a:solidFill>
                <a:latin typeface="Arial" panose="020B0604020202020204" pitchFamily="34" charset="0"/>
                <a:cs typeface="Arial" panose="020B0604020202020204" pitchFamily="34" charset="0"/>
                <a:hlinkClick r:id="rId4"/>
              </a:rPr>
              <a:t>://</a:t>
            </a:r>
            <a:r>
              <a:rPr lang="en-US" sz="1600" b="1" dirty="0" smtClean="0">
                <a:solidFill>
                  <a:prstClr val="black"/>
                </a:solidFill>
                <a:latin typeface="Arial" panose="020B0604020202020204" pitchFamily="34" charset="0"/>
                <a:cs typeface="Arial" panose="020B0604020202020204" pitchFamily="34" charset="0"/>
                <a:hlinkClick r:id="rId4"/>
              </a:rPr>
              <a:t>www.kids-world-travel-guide.com/china-facts.html</a:t>
            </a:r>
            <a:r>
              <a:rPr lang="en-US" sz="1600" b="1" dirty="0" smtClean="0">
                <a:solidFill>
                  <a:prstClr val="black"/>
                </a:solidFill>
                <a:latin typeface="Arial" panose="020B0604020202020204" pitchFamily="34" charset="0"/>
                <a:cs typeface="Arial" panose="020B0604020202020204" pitchFamily="34" charset="0"/>
              </a:rPr>
              <a:t> </a:t>
            </a:r>
          </a:p>
          <a:p>
            <a:pPr lvl="0"/>
            <a:endParaRPr lang="en-US" sz="1600" b="1" dirty="0" smtClean="0">
              <a:solidFill>
                <a:prstClr val="black"/>
              </a:solidFill>
              <a:latin typeface="Arial" panose="020B0604020202020204" pitchFamily="34" charset="0"/>
              <a:cs typeface="Arial" panose="020B0604020202020204" pitchFamily="34" charset="0"/>
            </a:endParaRPr>
          </a:p>
          <a:p>
            <a:pPr lvl="0"/>
            <a:r>
              <a:rPr lang="en-US" sz="1600" b="1" dirty="0">
                <a:solidFill>
                  <a:prstClr val="black"/>
                </a:solidFill>
                <a:latin typeface="Arial" panose="020B0604020202020204" pitchFamily="34" charset="0"/>
                <a:cs typeface="Arial" panose="020B0604020202020204" pitchFamily="34" charset="0"/>
                <a:hlinkClick r:id="rId5"/>
              </a:rPr>
              <a:t>https://</a:t>
            </a:r>
            <a:r>
              <a:rPr lang="en-US" sz="1600" b="1" dirty="0" smtClean="0">
                <a:solidFill>
                  <a:prstClr val="black"/>
                </a:solidFill>
                <a:latin typeface="Arial" panose="020B0604020202020204" pitchFamily="34" charset="0"/>
                <a:cs typeface="Arial" panose="020B0604020202020204" pitchFamily="34" charset="0"/>
                <a:hlinkClick r:id="rId5"/>
              </a:rPr>
              <a:t>kids.nationalgeographic.com/geography/countries/article/china</a:t>
            </a:r>
            <a:r>
              <a:rPr lang="en-US" sz="1600" b="1" dirty="0" smtClean="0">
                <a:solidFill>
                  <a:prstClr val="black"/>
                </a:solidFill>
                <a:latin typeface="Arial" panose="020B0604020202020204" pitchFamily="34" charset="0"/>
                <a:cs typeface="Arial" panose="020B0604020202020204" pitchFamily="34" charset="0"/>
              </a:rPr>
              <a:t> </a:t>
            </a:r>
            <a:endParaRPr lang="en-US" sz="1600" b="1" dirty="0">
              <a:solidFill>
                <a:prstClr val="black"/>
              </a:solidFill>
              <a:latin typeface="Arial" panose="020B0604020202020204" pitchFamily="34" charset="0"/>
              <a:cs typeface="Arial" panose="020B0604020202020204" pitchFamily="34" charset="0"/>
            </a:endParaRPr>
          </a:p>
          <a:p>
            <a:pPr lvl="0"/>
            <a:endParaRPr lang="en-US" sz="1600" b="1" dirty="0">
              <a:solidFill>
                <a:prstClr val="black"/>
              </a:solidFill>
              <a:latin typeface="Arial" panose="020B0604020202020204" pitchFamily="34" charset="0"/>
              <a:cs typeface="Arial" panose="020B0604020202020204" pitchFamily="34" charset="0"/>
            </a:endParaRPr>
          </a:p>
          <a:p>
            <a:pPr lvl="0"/>
            <a:r>
              <a:rPr lang="en-GB" sz="1600" b="1" dirty="0" smtClean="0">
                <a:solidFill>
                  <a:schemeClr val="tx1"/>
                </a:solidFill>
                <a:latin typeface="Arial" panose="020B0604020202020204" pitchFamily="34" charset="0"/>
                <a:cs typeface="Arial" panose="020B0604020202020204" pitchFamily="34" charset="0"/>
              </a:rPr>
              <a:t>Chen Yi (</a:t>
            </a:r>
            <a:r>
              <a:rPr lang="ja-JP" altLang="en-US" sz="1600" b="1" dirty="0">
                <a:solidFill>
                  <a:schemeClr val="tx1"/>
                </a:solidFill>
                <a:latin typeface="Arial" panose="020B0604020202020204" pitchFamily="34" charset="0"/>
                <a:cs typeface="Arial" panose="020B0604020202020204" pitchFamily="34" charset="0"/>
              </a:rPr>
              <a:t>陈怡</a:t>
            </a:r>
            <a:r>
              <a:rPr lang="en-US" altLang="ja-JP" sz="1600" b="1" dirty="0" smtClean="0">
                <a:solidFill>
                  <a:schemeClr val="tx1"/>
                </a:solidFill>
                <a:latin typeface="Arial" panose="020B0604020202020204" pitchFamily="34" charset="0"/>
                <a:cs typeface="Arial" panose="020B0604020202020204" pitchFamily="34" charset="0"/>
              </a:rPr>
              <a:t>)</a:t>
            </a:r>
            <a:r>
              <a:rPr lang="ja-JP" altLang="en-US" sz="1600" b="1" dirty="0">
                <a:solidFill>
                  <a:schemeClr val="tx1"/>
                </a:solidFill>
                <a:latin typeface="Arial" panose="020B0604020202020204" pitchFamily="34" charset="0"/>
                <a:cs typeface="Arial" panose="020B0604020202020204" pitchFamily="34" charset="0"/>
              </a:rPr>
              <a:t> </a:t>
            </a:r>
            <a:r>
              <a:rPr lang="en-GB" sz="1600" b="1" dirty="0">
                <a:solidFill>
                  <a:schemeClr val="tx1"/>
                </a:solidFill>
                <a:latin typeface="Arial" panose="020B0604020202020204" pitchFamily="34" charset="0"/>
                <a:cs typeface="Arial" panose="020B0604020202020204" pitchFamily="34" charset="0"/>
              </a:rPr>
              <a:t>A prominent composer recognized for blending Chinese folk music with Western classical </a:t>
            </a:r>
            <a:r>
              <a:rPr lang="en-GB" sz="1600" b="1" dirty="0" smtClean="0">
                <a:solidFill>
                  <a:schemeClr val="tx1"/>
                </a:solidFill>
                <a:latin typeface="Arial" panose="020B0604020202020204" pitchFamily="34" charset="0"/>
                <a:cs typeface="Arial" panose="020B0604020202020204" pitchFamily="34" charset="0"/>
              </a:rPr>
              <a:t>structures:</a:t>
            </a:r>
          </a:p>
          <a:p>
            <a:pPr lvl="0"/>
            <a:r>
              <a:rPr lang="en-US" sz="1600" b="1" dirty="0">
                <a:solidFill>
                  <a:schemeClr val="tx1"/>
                </a:solidFill>
                <a:latin typeface="Arial" panose="020B0604020202020204" pitchFamily="34" charset="0"/>
                <a:cs typeface="Arial" panose="020B0604020202020204" pitchFamily="34" charset="0"/>
                <a:hlinkClick r:id="rId6"/>
              </a:rPr>
              <a:t>https://</a:t>
            </a:r>
            <a:r>
              <a:rPr lang="en-US" sz="1600" b="1" dirty="0" smtClean="0">
                <a:solidFill>
                  <a:schemeClr val="tx1"/>
                </a:solidFill>
                <a:latin typeface="Arial" panose="020B0604020202020204" pitchFamily="34" charset="0"/>
                <a:cs typeface="Arial" panose="020B0604020202020204" pitchFamily="34" charset="0"/>
                <a:hlinkClick r:id="rId6"/>
              </a:rPr>
              <a:t>www.youtube.com/watch?v=LpsOUMfpJZc </a:t>
            </a:r>
          </a:p>
          <a:p>
            <a:pPr lvl="0"/>
            <a:endParaRPr lang="en-US" sz="1600" b="1" dirty="0" smtClean="0">
              <a:solidFill>
                <a:prstClr val="black"/>
              </a:solidFill>
              <a:latin typeface="Arial" panose="020B0604020202020204" pitchFamily="34" charset="0"/>
              <a:cs typeface="Arial" panose="020B0604020202020204" pitchFamily="34" charset="0"/>
            </a:endParaRPr>
          </a:p>
          <a:p>
            <a:pPr lvl="0"/>
            <a:r>
              <a:rPr lang="en-US" sz="1600" b="1" dirty="0" smtClean="0">
                <a:solidFill>
                  <a:prstClr val="black"/>
                </a:solidFill>
                <a:latin typeface="Arial" panose="020B0604020202020204" pitchFamily="34" charset="0"/>
                <a:cs typeface="Arial" panose="020B0604020202020204" pitchFamily="34" charset="0"/>
              </a:rPr>
              <a:t>Tan Dun</a:t>
            </a:r>
            <a:r>
              <a:rPr lang="en-US" sz="1600" b="1" dirty="0">
                <a:solidFill>
                  <a:prstClr val="black"/>
                </a:solidFill>
                <a:latin typeface="Arial" panose="020B0604020202020204" pitchFamily="34" charset="0"/>
                <a:cs typeface="Arial" panose="020B0604020202020204" pitchFamily="34" charset="0"/>
              </a:rPr>
              <a:t> </a:t>
            </a:r>
            <a:r>
              <a:rPr lang="en-US" sz="1600" b="1" dirty="0" smtClean="0">
                <a:solidFill>
                  <a:prstClr val="black"/>
                </a:solidFill>
                <a:latin typeface="Arial" panose="020B0604020202020204" pitchFamily="34" charset="0"/>
                <a:cs typeface="Arial" panose="020B0604020202020204" pitchFamily="34" charset="0"/>
              </a:rPr>
              <a:t>(</a:t>
            </a:r>
            <a:r>
              <a:rPr lang="ja-JP" altLang="en-US" sz="1600" b="1" dirty="0">
                <a:solidFill>
                  <a:prstClr val="black"/>
                </a:solidFill>
                <a:latin typeface="Arial" panose="020B0604020202020204" pitchFamily="34" charset="0"/>
                <a:cs typeface="Arial" panose="020B0604020202020204" pitchFamily="34" charset="0"/>
              </a:rPr>
              <a:t>谭盾</a:t>
            </a:r>
            <a:r>
              <a:rPr lang="en-US" altLang="ja-JP" sz="1600" b="1" dirty="0" smtClean="0">
                <a:solidFill>
                  <a:prstClr val="black"/>
                </a:solidFill>
                <a:latin typeface="Arial" panose="020B0604020202020204" pitchFamily="34" charset="0"/>
                <a:cs typeface="Arial" panose="020B0604020202020204" pitchFamily="34" charset="0"/>
              </a:rPr>
              <a:t>) </a:t>
            </a:r>
            <a:r>
              <a:rPr lang="en-US" sz="1600" b="1" dirty="0">
                <a:solidFill>
                  <a:prstClr val="black"/>
                </a:solidFill>
                <a:latin typeface="Arial" panose="020B0604020202020204" pitchFamily="34" charset="0"/>
                <a:cs typeface="Arial" panose="020B0604020202020204" pitchFamily="34" charset="0"/>
              </a:rPr>
              <a:t>A globally renowned composer and conductor, known for his crossover works and film scores, including Buddha Passion. </a:t>
            </a:r>
            <a:endParaRPr lang="en-US" sz="1600" b="1" dirty="0" smtClean="0">
              <a:solidFill>
                <a:prstClr val="black"/>
              </a:solidFill>
              <a:latin typeface="Arial" panose="020B0604020202020204" pitchFamily="34" charset="0"/>
              <a:cs typeface="Arial" panose="020B0604020202020204" pitchFamily="34" charset="0"/>
            </a:endParaRPr>
          </a:p>
          <a:p>
            <a:pPr lvl="0"/>
            <a:r>
              <a:rPr lang="en-US" sz="1600" b="1" dirty="0">
                <a:solidFill>
                  <a:prstClr val="black"/>
                </a:solidFill>
                <a:latin typeface="Arial" panose="020B0604020202020204" pitchFamily="34" charset="0"/>
                <a:cs typeface="Arial" panose="020B0604020202020204" pitchFamily="34" charset="0"/>
                <a:hlinkClick r:id="rId7"/>
              </a:rPr>
              <a:t>https://</a:t>
            </a:r>
            <a:r>
              <a:rPr lang="en-US" sz="1600" b="1" dirty="0" smtClean="0">
                <a:solidFill>
                  <a:prstClr val="black"/>
                </a:solidFill>
                <a:latin typeface="Arial" panose="020B0604020202020204" pitchFamily="34" charset="0"/>
                <a:cs typeface="Arial" panose="020B0604020202020204" pitchFamily="34" charset="0"/>
                <a:hlinkClick r:id="rId7"/>
              </a:rPr>
              <a:t>www.youtube.com/watch?v=cXUXQSJCEso&amp;list=RDcXUXQSJCEso&amp;start_radio=1</a:t>
            </a:r>
            <a:endParaRPr lang="en-US" sz="1600" b="1" dirty="0" smtClean="0">
              <a:solidFill>
                <a:prstClr val="black"/>
              </a:solidFill>
              <a:latin typeface="Arial" panose="020B0604020202020204" pitchFamily="34" charset="0"/>
              <a:cs typeface="Arial" panose="020B0604020202020204" pitchFamily="34" charset="0"/>
            </a:endParaRPr>
          </a:p>
          <a:p>
            <a:pPr lvl="0"/>
            <a:endParaRPr lang="en-US" sz="1600" b="1" dirty="0" smtClean="0">
              <a:solidFill>
                <a:prstClr val="black"/>
              </a:solidFill>
              <a:latin typeface="Arial" panose="020B0604020202020204" pitchFamily="34" charset="0"/>
              <a:cs typeface="Arial" panose="020B0604020202020204" pitchFamily="34" charset="0"/>
            </a:endParaRPr>
          </a:p>
          <a:p>
            <a:pPr lvl="0"/>
            <a:r>
              <a:rPr lang="en-US" sz="1600" b="1" dirty="0" smtClean="0">
                <a:solidFill>
                  <a:prstClr val="black"/>
                </a:solidFill>
                <a:latin typeface="Arial" panose="020B0604020202020204" pitchFamily="34" charset="0"/>
                <a:cs typeface="Arial" panose="020B0604020202020204" pitchFamily="34" charset="0"/>
              </a:rPr>
              <a:t>Year of the Horse Chinese New Year choir:</a:t>
            </a:r>
            <a:r>
              <a:rPr lang="en-US" sz="1600" u="sng" dirty="0" smtClean="0">
                <a:solidFill>
                  <a:schemeClr val="tx1"/>
                </a:solidFill>
                <a:latin typeface="Arial" panose="020B0604020202020204" pitchFamily="34" charset="0"/>
                <a:cs typeface="Arial" panose="020B0604020202020204" pitchFamily="34" charset="0"/>
                <a:hlinkClick r:id="rId8"/>
              </a:rPr>
              <a:t> </a:t>
            </a:r>
            <a:r>
              <a:rPr lang="en-US" sz="1600" b="1" dirty="0">
                <a:solidFill>
                  <a:prstClr val="black"/>
                </a:solidFill>
                <a:latin typeface="Arial" panose="020B0604020202020204" pitchFamily="34" charset="0"/>
                <a:cs typeface="Arial" panose="020B0604020202020204" pitchFamily="34" charset="0"/>
                <a:hlinkClick r:id="rId8"/>
              </a:rPr>
              <a:t>Songhttps://</a:t>
            </a:r>
            <a:r>
              <a:rPr lang="en-US" sz="1600" b="1" dirty="0" smtClean="0">
                <a:solidFill>
                  <a:prstClr val="black"/>
                </a:solidFill>
                <a:latin typeface="Arial" panose="020B0604020202020204" pitchFamily="34" charset="0"/>
                <a:cs typeface="Arial" panose="020B0604020202020204" pitchFamily="34" charset="0"/>
                <a:hlinkClick r:id="rId8"/>
              </a:rPr>
              <a:t>www.youtube.com/watch?v=jYFPzM3YpS4&amp;list=RDjYFPzM3YpS4&amp;start_radio=1</a:t>
            </a:r>
            <a:r>
              <a:rPr lang="en-US" sz="1600" b="1" dirty="0" smtClean="0">
                <a:solidFill>
                  <a:prstClr val="black"/>
                </a:solidFill>
                <a:latin typeface="Arial" panose="020B0604020202020204" pitchFamily="34" charset="0"/>
                <a:cs typeface="Arial" panose="020B0604020202020204" pitchFamily="34" charset="0"/>
              </a:rPr>
              <a:t> </a:t>
            </a:r>
          </a:p>
        </p:txBody>
      </p:sp>
      <p:pic>
        <p:nvPicPr>
          <p:cNvPr id="14" name="Picture 13"/>
          <p:cNvPicPr>
            <a:picLocks noChangeAspect="1"/>
          </p:cNvPicPr>
          <p:nvPr/>
        </p:nvPicPr>
        <p:blipFill>
          <a:blip r:embed="rId2"/>
          <a:stretch>
            <a:fillRect/>
          </a:stretch>
        </p:blipFill>
        <p:spPr>
          <a:xfrm>
            <a:off x="7969551" y="533400"/>
            <a:ext cx="1915594" cy="1267831"/>
          </a:xfrm>
          <a:prstGeom prst="rect">
            <a:avLst/>
          </a:prstGeom>
        </p:spPr>
      </p:pic>
    </p:spTree>
    <p:extLst>
      <p:ext uri="{BB962C8B-B14F-4D97-AF65-F5344CB8AC3E}">
        <p14:creationId xmlns:p14="http://schemas.microsoft.com/office/powerpoint/2010/main" val="127582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87306</TotalTime>
  <Words>582</Words>
  <Application>Microsoft Office PowerPoint</Application>
  <PresentationFormat>Widescreen</PresentationFormat>
  <Paragraphs>162</Paragraphs>
  <Slides>8</Slides>
  <Notes>0</Notes>
  <HiddenSlides>0</HiddenSlides>
  <MMClips>48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游ゴシック</vt:lpstr>
      <vt:lpstr>Arial</vt:lpstr>
      <vt:lpstr>Cabin</vt:lpstr>
      <vt:lpstr>Calibri</vt:lpstr>
      <vt:lpstr>Calibri Light</vt:lpstr>
      <vt:lpstr>等线</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Priory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Ummara Parvez</dc:creator>
  <cp:lastModifiedBy>Ummara Parvez</cp:lastModifiedBy>
  <cp:revision>138</cp:revision>
  <dcterms:created xsi:type="dcterms:W3CDTF">2025-01-03T14:40:52Z</dcterms:created>
  <dcterms:modified xsi:type="dcterms:W3CDTF">2026-02-10T07:59:54Z</dcterms:modified>
</cp:coreProperties>
</file>