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5" r:id="rId3"/>
    <p:sldId id="264" r:id="rId4"/>
    <p:sldId id="256" r:id="rId5"/>
    <p:sldId id="260" r:id="rId6"/>
    <p:sldId id="262" r:id="rId7"/>
    <p:sldId id="261" r:id="rId8"/>
    <p:sldId id="257"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6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29075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61459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72472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412061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56718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0795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0492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4694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2806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54266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12/09/2025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01953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4CD5-5362-4AB1-A53D-8B524D11E36B}" type="datetimeFigureOut">
              <a:rPr lang="en-GB" smtClean="0"/>
              <a:t>12/09/2025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4C82-52EA-4C78-8106-FAA59C1F442B}" type="slidenum">
              <a:rPr lang="en-GB" smtClean="0"/>
              <a:t>‹#›</a:t>
            </a:fld>
            <a:endParaRPr lang="en-GB" dirty="0"/>
          </a:p>
        </p:txBody>
      </p:sp>
    </p:spTree>
    <p:extLst>
      <p:ext uri="{BB962C8B-B14F-4D97-AF65-F5344CB8AC3E}">
        <p14:creationId xmlns:p14="http://schemas.microsoft.com/office/powerpoint/2010/main" val="38826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6.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1.png"/><Relationship Id="rId5" Type="http://schemas.microsoft.com/office/2007/relationships/media" Target="../media/media3.m4a"/><Relationship Id="rId10" Type="http://schemas.openxmlformats.org/officeDocument/2006/relationships/image" Target="../media/image3.png"/><Relationship Id="rId4" Type="http://schemas.openxmlformats.org/officeDocument/2006/relationships/audio" Target="../media/media2.m4a"/><Relationship Id="rId9"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audio" Target="../media/media8.m4a"/><Relationship Id="rId13" Type="http://schemas.microsoft.com/office/2007/relationships/media" Target="../media/media11.m4a"/><Relationship Id="rId18" Type="http://schemas.openxmlformats.org/officeDocument/2006/relationships/audio" Target="../media/media13.m4a"/><Relationship Id="rId3" Type="http://schemas.microsoft.com/office/2007/relationships/media" Target="../media/media6.m4a"/><Relationship Id="rId21" Type="http://schemas.openxmlformats.org/officeDocument/2006/relationships/slideLayout" Target="../slideLayouts/slideLayout1.xml"/><Relationship Id="rId7" Type="http://schemas.microsoft.com/office/2007/relationships/media" Target="../media/media8.m4a"/><Relationship Id="rId12" Type="http://schemas.openxmlformats.org/officeDocument/2006/relationships/audio" Target="../media/media10.m4a"/><Relationship Id="rId17" Type="http://schemas.microsoft.com/office/2007/relationships/media" Target="../media/media13.m4a"/><Relationship Id="rId25" Type="http://schemas.openxmlformats.org/officeDocument/2006/relationships/image" Target="../media/image5.png"/><Relationship Id="rId2" Type="http://schemas.openxmlformats.org/officeDocument/2006/relationships/audio" Target="../media/media5.m4a"/><Relationship Id="rId16" Type="http://schemas.openxmlformats.org/officeDocument/2006/relationships/audio" Target="../media/media12.m4a"/><Relationship Id="rId20" Type="http://schemas.openxmlformats.org/officeDocument/2006/relationships/audio" Target="../media/media14.m4a"/><Relationship Id="rId1" Type="http://schemas.microsoft.com/office/2007/relationships/media" Target="../media/media5.m4a"/><Relationship Id="rId6" Type="http://schemas.openxmlformats.org/officeDocument/2006/relationships/audio" Target="../media/media7.m4a"/><Relationship Id="rId11" Type="http://schemas.microsoft.com/office/2007/relationships/media" Target="../media/media10.m4a"/><Relationship Id="rId24" Type="http://schemas.openxmlformats.org/officeDocument/2006/relationships/image" Target="../media/image7.png"/><Relationship Id="rId5" Type="http://schemas.microsoft.com/office/2007/relationships/media" Target="../media/media7.m4a"/><Relationship Id="rId15" Type="http://schemas.microsoft.com/office/2007/relationships/media" Target="../media/media12.m4a"/><Relationship Id="rId23" Type="http://schemas.openxmlformats.org/officeDocument/2006/relationships/image" Target="../media/image1.png"/><Relationship Id="rId10" Type="http://schemas.openxmlformats.org/officeDocument/2006/relationships/audio" Target="../media/media9.m4a"/><Relationship Id="rId19" Type="http://schemas.microsoft.com/office/2007/relationships/media" Target="../media/media14.m4a"/><Relationship Id="rId4" Type="http://schemas.openxmlformats.org/officeDocument/2006/relationships/audio" Target="../media/media6.m4a"/><Relationship Id="rId9" Type="http://schemas.microsoft.com/office/2007/relationships/media" Target="../media/media9.m4a"/><Relationship Id="rId14" Type="http://schemas.openxmlformats.org/officeDocument/2006/relationships/audio" Target="../media/media11.m4a"/><Relationship Id="rId22"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media/media18.m4a"/><Relationship Id="rId13" Type="http://schemas.openxmlformats.org/officeDocument/2006/relationships/slideLayout" Target="../slideLayouts/slideLayout1.xml"/><Relationship Id="rId3" Type="http://schemas.microsoft.com/office/2007/relationships/media" Target="../media/media16.m4a"/><Relationship Id="rId7" Type="http://schemas.microsoft.com/office/2007/relationships/media" Target="../media/media18.m4a"/><Relationship Id="rId12" Type="http://schemas.openxmlformats.org/officeDocument/2006/relationships/audio" Target="../media/media20.m4a"/><Relationship Id="rId17" Type="http://schemas.openxmlformats.org/officeDocument/2006/relationships/image" Target="../media/image5.png"/><Relationship Id="rId2" Type="http://schemas.openxmlformats.org/officeDocument/2006/relationships/audio" Target="../media/media15.m4a"/><Relationship Id="rId16" Type="http://schemas.openxmlformats.org/officeDocument/2006/relationships/hyperlink" Target="https://www.youtube.com/watch?v=umTNpZLK8yA" TargetMode="External"/><Relationship Id="rId1" Type="http://schemas.microsoft.com/office/2007/relationships/media" Target="../media/media15.m4a"/><Relationship Id="rId6" Type="http://schemas.openxmlformats.org/officeDocument/2006/relationships/audio" Target="../media/media17.m4a"/><Relationship Id="rId11" Type="http://schemas.microsoft.com/office/2007/relationships/media" Target="../media/media20.m4a"/><Relationship Id="rId5" Type="http://schemas.microsoft.com/office/2007/relationships/media" Target="../media/media17.m4a"/><Relationship Id="rId15" Type="http://schemas.openxmlformats.org/officeDocument/2006/relationships/hyperlink" Target="https://youtu.be/qiAsZY69HMI" TargetMode="External"/><Relationship Id="rId10" Type="http://schemas.openxmlformats.org/officeDocument/2006/relationships/audio" Target="../media/media19.m4a"/><Relationship Id="rId4" Type="http://schemas.openxmlformats.org/officeDocument/2006/relationships/audio" Target="../media/media16.m4a"/><Relationship Id="rId9" Type="http://schemas.microsoft.com/office/2007/relationships/media" Target="../media/media19.m4a"/><Relationship Id="rId1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audio" Target="../media/media24.m4a"/><Relationship Id="rId13" Type="http://schemas.microsoft.com/office/2007/relationships/media" Target="../media/media27.m4a"/><Relationship Id="rId18" Type="http://schemas.openxmlformats.org/officeDocument/2006/relationships/audio" Target="../media/media29.m4a"/><Relationship Id="rId3" Type="http://schemas.microsoft.com/office/2007/relationships/media" Target="../media/media22.m4a"/><Relationship Id="rId21" Type="http://schemas.openxmlformats.org/officeDocument/2006/relationships/image" Target="../media/image1.png"/><Relationship Id="rId7" Type="http://schemas.microsoft.com/office/2007/relationships/media" Target="../media/media24.m4a"/><Relationship Id="rId12" Type="http://schemas.openxmlformats.org/officeDocument/2006/relationships/audio" Target="../media/media26.m4a"/><Relationship Id="rId17" Type="http://schemas.microsoft.com/office/2007/relationships/media" Target="../media/media29.m4a"/><Relationship Id="rId2" Type="http://schemas.openxmlformats.org/officeDocument/2006/relationships/audio" Target="../media/media21.m4a"/><Relationship Id="rId16" Type="http://schemas.openxmlformats.org/officeDocument/2006/relationships/audio" Target="../media/media28.m4a"/><Relationship Id="rId20" Type="http://schemas.openxmlformats.org/officeDocument/2006/relationships/image" Target="../media/image3.png"/><Relationship Id="rId1" Type="http://schemas.microsoft.com/office/2007/relationships/media" Target="../media/media21.m4a"/><Relationship Id="rId6" Type="http://schemas.openxmlformats.org/officeDocument/2006/relationships/audio" Target="../media/media23.m4a"/><Relationship Id="rId11" Type="http://schemas.microsoft.com/office/2007/relationships/media" Target="../media/media26.m4a"/><Relationship Id="rId24" Type="http://schemas.openxmlformats.org/officeDocument/2006/relationships/image" Target="../media/image8.png"/><Relationship Id="rId5" Type="http://schemas.microsoft.com/office/2007/relationships/media" Target="../media/media23.m4a"/><Relationship Id="rId15" Type="http://schemas.microsoft.com/office/2007/relationships/media" Target="../media/media28.m4a"/><Relationship Id="rId23" Type="http://schemas.openxmlformats.org/officeDocument/2006/relationships/image" Target="../media/image5.png"/><Relationship Id="rId10" Type="http://schemas.openxmlformats.org/officeDocument/2006/relationships/audio" Target="../media/media25.m4a"/><Relationship Id="rId19" Type="http://schemas.openxmlformats.org/officeDocument/2006/relationships/slideLayout" Target="../slideLayouts/slideLayout1.xml"/><Relationship Id="rId4" Type="http://schemas.openxmlformats.org/officeDocument/2006/relationships/audio" Target="../media/media22.m4a"/><Relationship Id="rId9" Type="http://schemas.microsoft.com/office/2007/relationships/media" Target="../media/media25.m4a"/><Relationship Id="rId14" Type="http://schemas.openxmlformats.org/officeDocument/2006/relationships/audio" Target="../media/media27.m4a"/><Relationship Id="rId22"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audio" Target="../media/media33.m4a"/><Relationship Id="rId13" Type="http://schemas.microsoft.com/office/2007/relationships/media" Target="../media/media36.m4a"/><Relationship Id="rId18" Type="http://schemas.openxmlformats.org/officeDocument/2006/relationships/audio" Target="../media/media38.m4a"/><Relationship Id="rId3" Type="http://schemas.microsoft.com/office/2007/relationships/media" Target="../media/media31.m4a"/><Relationship Id="rId21" Type="http://schemas.openxmlformats.org/officeDocument/2006/relationships/slideLayout" Target="../slideLayouts/slideLayout1.xml"/><Relationship Id="rId7" Type="http://schemas.microsoft.com/office/2007/relationships/media" Target="../media/media33.m4a"/><Relationship Id="rId12" Type="http://schemas.openxmlformats.org/officeDocument/2006/relationships/audio" Target="../media/media35.m4a"/><Relationship Id="rId17" Type="http://schemas.microsoft.com/office/2007/relationships/media" Target="../media/media38.m4a"/><Relationship Id="rId2" Type="http://schemas.openxmlformats.org/officeDocument/2006/relationships/audio" Target="../media/media30.m4a"/><Relationship Id="rId16" Type="http://schemas.openxmlformats.org/officeDocument/2006/relationships/audio" Target="../media/media37.m4a"/><Relationship Id="rId20" Type="http://schemas.openxmlformats.org/officeDocument/2006/relationships/audio" Target="../media/media39.m4a"/><Relationship Id="rId1" Type="http://schemas.microsoft.com/office/2007/relationships/media" Target="../media/media30.m4a"/><Relationship Id="rId6" Type="http://schemas.openxmlformats.org/officeDocument/2006/relationships/audio" Target="../media/media32.m4a"/><Relationship Id="rId11" Type="http://schemas.microsoft.com/office/2007/relationships/media" Target="../media/media35.m4a"/><Relationship Id="rId24" Type="http://schemas.openxmlformats.org/officeDocument/2006/relationships/image" Target="../media/image5.png"/><Relationship Id="rId5" Type="http://schemas.microsoft.com/office/2007/relationships/media" Target="../media/media32.m4a"/><Relationship Id="rId15" Type="http://schemas.microsoft.com/office/2007/relationships/media" Target="../media/media37.m4a"/><Relationship Id="rId23" Type="http://schemas.openxmlformats.org/officeDocument/2006/relationships/image" Target="../media/image1.png"/><Relationship Id="rId10" Type="http://schemas.openxmlformats.org/officeDocument/2006/relationships/audio" Target="../media/media34.m4a"/><Relationship Id="rId19" Type="http://schemas.microsoft.com/office/2007/relationships/media" Target="../media/media39.m4a"/><Relationship Id="rId4" Type="http://schemas.openxmlformats.org/officeDocument/2006/relationships/audio" Target="../media/media31.m4a"/><Relationship Id="rId9" Type="http://schemas.microsoft.com/office/2007/relationships/media" Target="../media/media34.m4a"/><Relationship Id="rId14" Type="http://schemas.openxmlformats.org/officeDocument/2006/relationships/audio" Target="../media/media36.m4a"/><Relationship Id="rId22"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audio" Target="../media/media43.m4a"/><Relationship Id="rId13" Type="http://schemas.microsoft.com/office/2007/relationships/media" Target="../media/media46.m4a"/><Relationship Id="rId18" Type="http://schemas.openxmlformats.org/officeDocument/2006/relationships/audio" Target="../media/media48.m4a"/><Relationship Id="rId26" Type="http://schemas.openxmlformats.org/officeDocument/2006/relationships/image" Target="../media/image5.png"/><Relationship Id="rId3" Type="http://schemas.microsoft.com/office/2007/relationships/media" Target="../media/media41.m4a"/><Relationship Id="rId21" Type="http://schemas.openxmlformats.org/officeDocument/2006/relationships/slideLayout" Target="../slideLayouts/slideLayout1.xml"/><Relationship Id="rId7" Type="http://schemas.microsoft.com/office/2007/relationships/media" Target="../media/media43.m4a"/><Relationship Id="rId12" Type="http://schemas.openxmlformats.org/officeDocument/2006/relationships/audio" Target="../media/media45.m4a"/><Relationship Id="rId17" Type="http://schemas.microsoft.com/office/2007/relationships/media" Target="../media/media48.m4a"/><Relationship Id="rId25" Type="http://schemas.openxmlformats.org/officeDocument/2006/relationships/image" Target="../media/image9.png"/><Relationship Id="rId2" Type="http://schemas.openxmlformats.org/officeDocument/2006/relationships/audio" Target="../media/media40.m4a"/><Relationship Id="rId16" Type="http://schemas.openxmlformats.org/officeDocument/2006/relationships/audio" Target="../media/media47.m4a"/><Relationship Id="rId20" Type="http://schemas.openxmlformats.org/officeDocument/2006/relationships/audio" Target="../media/media49.m4a"/><Relationship Id="rId1" Type="http://schemas.microsoft.com/office/2007/relationships/media" Target="../media/media40.m4a"/><Relationship Id="rId6" Type="http://schemas.openxmlformats.org/officeDocument/2006/relationships/audio" Target="../media/media42.m4a"/><Relationship Id="rId11" Type="http://schemas.microsoft.com/office/2007/relationships/media" Target="../media/media45.m4a"/><Relationship Id="rId24" Type="http://schemas.openxmlformats.org/officeDocument/2006/relationships/hyperlink" Target="https://www.youtube.com/watch?v=8JsdiTiowGM" TargetMode="External"/><Relationship Id="rId5" Type="http://schemas.microsoft.com/office/2007/relationships/media" Target="../media/media42.m4a"/><Relationship Id="rId15" Type="http://schemas.microsoft.com/office/2007/relationships/media" Target="../media/media47.m4a"/><Relationship Id="rId23" Type="http://schemas.openxmlformats.org/officeDocument/2006/relationships/image" Target="../media/image1.png"/><Relationship Id="rId10" Type="http://schemas.openxmlformats.org/officeDocument/2006/relationships/audio" Target="../media/media44.m4a"/><Relationship Id="rId19" Type="http://schemas.microsoft.com/office/2007/relationships/media" Target="../media/media49.m4a"/><Relationship Id="rId4" Type="http://schemas.openxmlformats.org/officeDocument/2006/relationships/audio" Target="../media/media41.m4a"/><Relationship Id="rId9" Type="http://schemas.microsoft.com/office/2007/relationships/media" Target="../media/media44.m4a"/><Relationship Id="rId14" Type="http://schemas.openxmlformats.org/officeDocument/2006/relationships/audio" Target="../media/media46.m4a"/><Relationship Id="rId2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watch?v=2SZsxTBCzoA"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youtube.com/watch?v=ixxEbheyvfg" TargetMode="External"/><Relationship Id="rId5" Type="http://schemas.openxmlformats.org/officeDocument/2006/relationships/hyperlink" Target="https://kids.nationalgeographic.com/geography/countries/article/italy" TargetMode="External"/><Relationship Id="rId4" Type="http://schemas.openxmlformats.org/officeDocument/2006/relationships/hyperlink" Target="https://www.kids-world-travel-guide.com/italy-fact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041" y="394901"/>
            <a:ext cx="7907579"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European Language Day</a:t>
            </a:r>
            <a:endParaRPr lang="en-GB" sz="5000" dirty="0">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181548" y="5827367"/>
            <a:ext cx="933972" cy="910328"/>
          </a:xfrm>
          <a:prstGeom prst="rect">
            <a:avLst/>
          </a:prstGeom>
        </p:spPr>
      </p:pic>
      <p:sp>
        <p:nvSpPr>
          <p:cNvPr id="2" name="TextBox 1"/>
          <p:cNvSpPr txBox="1"/>
          <p:nvPr/>
        </p:nvSpPr>
        <p:spPr>
          <a:xfrm>
            <a:off x="4947385" y="1563839"/>
            <a:ext cx="6311165" cy="4801314"/>
          </a:xfrm>
          <a:prstGeom prst="rect">
            <a:avLst/>
          </a:prstGeom>
          <a:solidFill>
            <a:schemeClr val="bg1"/>
          </a:solidFill>
        </p:spPr>
        <p:txBody>
          <a:bodyPr wrap="square" rtlCol="0">
            <a:spAutoFit/>
          </a:bodyPr>
          <a:lstStyle/>
          <a:p>
            <a:r>
              <a:rPr lang="en-GB" dirty="0" smtClean="0">
                <a:solidFill>
                  <a:srgbClr val="212529"/>
                </a:solidFill>
                <a:latin typeface="Raleway"/>
              </a:rPr>
              <a:t>On the 26</a:t>
            </a:r>
            <a:r>
              <a:rPr lang="en-GB" baseline="30000" dirty="0" smtClean="0">
                <a:solidFill>
                  <a:srgbClr val="212529"/>
                </a:solidFill>
                <a:latin typeface="Raleway"/>
              </a:rPr>
              <a:t>th</a:t>
            </a:r>
            <a:r>
              <a:rPr lang="en-GB" dirty="0" smtClean="0">
                <a:solidFill>
                  <a:srgbClr val="212529"/>
                </a:solidFill>
                <a:latin typeface="Raleway"/>
              </a:rPr>
              <a:t> September it is European Language Day. </a:t>
            </a:r>
          </a:p>
          <a:p>
            <a:endParaRPr lang="en-GB" dirty="0">
              <a:solidFill>
                <a:srgbClr val="212529"/>
              </a:solidFill>
              <a:latin typeface="Raleway"/>
            </a:endParaRPr>
          </a:p>
          <a:p>
            <a:r>
              <a:rPr lang="en-US" dirty="0" smtClean="0">
                <a:solidFill>
                  <a:srgbClr val="212529"/>
                </a:solidFill>
                <a:latin typeface="Raleway"/>
              </a:rPr>
              <a:t>The </a:t>
            </a:r>
            <a:r>
              <a:rPr lang="en-US" dirty="0">
                <a:solidFill>
                  <a:srgbClr val="212529"/>
                </a:solidFill>
                <a:latin typeface="Raleway"/>
              </a:rPr>
              <a:t>EU celebrates the richness of its languages and cultures through the European Day of Languages. This day is an opportunity for people, schools and organisations across Europe to recognise the importance of multilingualism and to discover the fun of learning new languages.</a:t>
            </a:r>
            <a:endParaRPr lang="en-GB" dirty="0" smtClean="0">
              <a:solidFill>
                <a:srgbClr val="212529"/>
              </a:solidFill>
              <a:latin typeface="Raleway"/>
            </a:endParaRPr>
          </a:p>
          <a:p>
            <a:endParaRPr lang="en-GB" dirty="0" smtClean="0">
              <a:solidFill>
                <a:srgbClr val="212529"/>
              </a:solidFill>
              <a:latin typeface="Raleway"/>
            </a:endParaRPr>
          </a:p>
          <a:p>
            <a:r>
              <a:rPr lang="en-GB" dirty="0" smtClean="0">
                <a:solidFill>
                  <a:srgbClr val="212529"/>
                </a:solidFill>
                <a:latin typeface="Raleway"/>
              </a:rPr>
              <a:t>There are more than 6000 languages spoken around the world!</a:t>
            </a:r>
          </a:p>
          <a:p>
            <a:endParaRPr lang="en-GB" dirty="0" smtClean="0">
              <a:solidFill>
                <a:srgbClr val="212529"/>
              </a:solidFill>
              <a:latin typeface="Raleway"/>
            </a:endParaRPr>
          </a:p>
          <a:p>
            <a:r>
              <a:rPr lang="en-GB" dirty="0" smtClean="0">
                <a:solidFill>
                  <a:srgbClr val="212529"/>
                </a:solidFill>
                <a:latin typeface="Raleway"/>
              </a:rPr>
              <a:t>Twenty Four of the EU languages spoken include: Bulgarian</a:t>
            </a:r>
            <a:r>
              <a:rPr lang="en-GB" dirty="0">
                <a:solidFill>
                  <a:srgbClr val="212529"/>
                </a:solidFill>
                <a:latin typeface="Raleway"/>
              </a:rPr>
              <a:t>, Croatian, Czech, Danish, Dutch, English, Estonian, Finnish, French, German, Greek, Hungarian, Irish, Italian, Latvian, Lithuanian, Maltese, Polish, Portuguese, Romanian, Slovak, Slovene, </a:t>
            </a:r>
            <a:r>
              <a:rPr lang="en-GB" dirty="0" smtClean="0">
                <a:solidFill>
                  <a:srgbClr val="212529"/>
                </a:solidFill>
                <a:latin typeface="Raleway"/>
              </a:rPr>
              <a:t>Spanish and Swedish.</a:t>
            </a:r>
            <a:endParaRPr lang="en-GB" b="0" i="0" dirty="0">
              <a:solidFill>
                <a:srgbClr val="212529"/>
              </a:solidFill>
              <a:effectLst/>
              <a:latin typeface="Raleway"/>
            </a:endParaRPr>
          </a:p>
        </p:txBody>
      </p:sp>
      <p:pic>
        <p:nvPicPr>
          <p:cNvPr id="1026" name="Picture 2" descr="https://lifeeducationtrust.com/wp-content/uploads/2021/06/europeflags-1024x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61" y="1944303"/>
            <a:ext cx="4552761" cy="4552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314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2874" y="-1"/>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23832" y="2493625"/>
            <a:ext cx="5331211" cy="861774"/>
          </a:xfrm>
          <a:prstGeom prst="rect">
            <a:avLst/>
          </a:prstGeom>
          <a:noFill/>
        </p:spPr>
        <p:txBody>
          <a:bodyPr wrap="square" rtlCol="0">
            <a:spAutoFit/>
          </a:bodyPr>
          <a:lstStyle/>
          <a:p>
            <a:pPr lvl="0" algn="ctr"/>
            <a:r>
              <a:rPr lang="en-US" sz="5000" dirty="0" smtClean="0">
                <a:solidFill>
                  <a:prstClr val="black"/>
                </a:solidFill>
              </a:rPr>
              <a:t>September - Italian</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2" name="TextBox 1"/>
          <p:cNvSpPr txBox="1"/>
          <p:nvPr/>
        </p:nvSpPr>
        <p:spPr>
          <a:xfrm>
            <a:off x="1694721" y="5494842"/>
            <a:ext cx="8748714" cy="1200329"/>
          </a:xfrm>
          <a:prstGeom prst="rect">
            <a:avLst/>
          </a:prstGeom>
          <a:solidFill>
            <a:schemeClr val="bg1"/>
          </a:solidFill>
        </p:spPr>
        <p:txBody>
          <a:bodyPr wrap="square" rtlCol="0">
            <a:spAutoFit/>
          </a:bodyPr>
          <a:lstStyle/>
          <a:p>
            <a:r>
              <a:rPr lang="en-US" dirty="0">
                <a:solidFill>
                  <a:srgbClr val="1F1F1F"/>
                </a:solidFill>
                <a:latin typeface="Google Sans"/>
              </a:rPr>
              <a:t>Italian is mainly spoken in Italy, but is also an official language in San Marino, </a:t>
            </a:r>
            <a:r>
              <a:rPr lang="en-US" dirty="0" smtClean="0">
                <a:solidFill>
                  <a:srgbClr val="1F1F1F"/>
                </a:solidFill>
                <a:latin typeface="Google Sans"/>
              </a:rPr>
              <a:t>Switzerland and </a:t>
            </a:r>
            <a:r>
              <a:rPr lang="en-US" dirty="0">
                <a:solidFill>
                  <a:srgbClr val="1F1F1F"/>
                </a:solidFill>
                <a:latin typeface="Google Sans"/>
              </a:rPr>
              <a:t>Vaticon City. Significant Italian-speaking communities exist worldwide, particularly in countries like the United States, Argentina, and Australia, which are home to Italian immigrant and expatriate populations. </a:t>
            </a:r>
            <a:endParaRPr lang="en-GB" dirty="0"/>
          </a:p>
        </p:txBody>
      </p:sp>
      <p:pic>
        <p:nvPicPr>
          <p:cNvPr id="7" name="Picture 6"/>
          <p:cNvPicPr>
            <a:picLocks noChangeAspect="1"/>
          </p:cNvPicPr>
          <p:nvPr/>
        </p:nvPicPr>
        <p:blipFill>
          <a:blip r:embed="rId4"/>
          <a:stretch>
            <a:fillRect/>
          </a:stretch>
        </p:blipFill>
        <p:spPr>
          <a:xfrm>
            <a:off x="2822573" y="258906"/>
            <a:ext cx="6302953" cy="5073109"/>
          </a:xfrm>
          <a:prstGeom prst="rect">
            <a:avLst/>
          </a:prstGeom>
        </p:spPr>
      </p:pic>
    </p:spTree>
    <p:extLst>
      <p:ext uri="{BB962C8B-B14F-4D97-AF65-F5344CB8AC3E}">
        <p14:creationId xmlns:p14="http://schemas.microsoft.com/office/powerpoint/2010/main" val="388431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10"/>
          <a:stretch>
            <a:fillRect/>
          </a:stretch>
        </p:blipFill>
        <p:spPr>
          <a:xfrm>
            <a:off x="932874" y="0"/>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of the month</a:t>
            </a:r>
            <a:endParaRPr kumimoji="0" lang="en-GB" sz="5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rot="16200000">
            <a:off x="9068582" y="2436776"/>
            <a:ext cx="5241709"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11"/>
          <a:stretch>
            <a:fillRect/>
          </a:stretch>
        </p:blipFill>
        <p:spPr>
          <a:xfrm>
            <a:off x="11258550" y="5846618"/>
            <a:ext cx="933972" cy="910328"/>
          </a:xfrm>
          <a:prstGeom prst="rect">
            <a:avLst/>
          </a:prstGeom>
        </p:spPr>
      </p:pic>
      <p:cxnSp>
        <p:nvCxnSpPr>
          <p:cNvPr id="9" name="Straight Connector 8"/>
          <p:cNvCxnSpPr/>
          <p:nvPr/>
        </p:nvCxnSpPr>
        <p:spPr>
          <a:xfrm flipV="1">
            <a:off x="11258549" y="-1"/>
            <a:ext cx="0" cy="68580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32873"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Callout 9"/>
          <p:cNvSpPr/>
          <p:nvPr/>
        </p:nvSpPr>
        <p:spPr>
          <a:xfrm>
            <a:off x="1560882" y="671900"/>
            <a:ext cx="3023480" cy="2261722"/>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My name is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Valentino</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and my dad is from Italy, and my mum is from France.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Callout 14"/>
          <p:cNvSpPr/>
          <p:nvPr/>
        </p:nvSpPr>
        <p:spPr>
          <a:xfrm>
            <a:off x="4186963" y="3651333"/>
            <a:ext cx="3616418" cy="2419927"/>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love to eat lots of pasta! </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Oval Callout 15"/>
          <p:cNvSpPr/>
          <p:nvPr/>
        </p:nvSpPr>
        <p:spPr>
          <a:xfrm>
            <a:off x="4991833" y="246809"/>
            <a:ext cx="3916507" cy="2397760"/>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can speak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Italian,</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English and French.</a:t>
            </a:r>
            <a:endPar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Oval Callout 16"/>
          <p:cNvSpPr/>
          <p:nvPr/>
        </p:nvSpPr>
        <p:spPr>
          <a:xfrm>
            <a:off x="7872608" y="2347553"/>
            <a:ext cx="3281250" cy="2744251"/>
          </a:xfrm>
          <a:prstGeom prst="wedgeEllipseCallou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 went to Italy in the Summer and loved it when we went go karting. </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Rectangle 17"/>
          <p:cNvSpPr/>
          <p:nvPr/>
        </p:nvSpPr>
        <p:spPr>
          <a:xfrm>
            <a:off x="1232186" y="3472873"/>
            <a:ext cx="2581463" cy="3284073"/>
          </a:xfrm>
          <a:prstGeom prst="rect">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130059" y="1599561"/>
            <a:ext cx="406400" cy="4064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325374" y="1242489"/>
            <a:ext cx="406400" cy="406400"/>
          </a:xfrm>
          <a:prstGeom prst="rect">
            <a:avLst/>
          </a:prstGeom>
        </p:spPr>
      </p:pic>
      <p:pic>
        <p:nvPicPr>
          <p:cNvPr id="4"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0674235" y="3490273"/>
            <a:ext cx="406400" cy="4064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366743" y="4658096"/>
            <a:ext cx="406400" cy="406400"/>
          </a:xfrm>
          <a:prstGeom prst="rect">
            <a:avLst/>
          </a:prstGeom>
        </p:spPr>
      </p:pic>
      <p:pic>
        <p:nvPicPr>
          <p:cNvPr id="8" name="Picture 7"/>
          <p:cNvPicPr>
            <a:picLocks noChangeAspect="1"/>
          </p:cNvPicPr>
          <p:nvPr/>
        </p:nvPicPr>
        <p:blipFill>
          <a:blip r:embed="rId13"/>
          <a:stretch>
            <a:fillRect/>
          </a:stretch>
        </p:blipFill>
        <p:spPr>
          <a:xfrm>
            <a:off x="1306187" y="3528952"/>
            <a:ext cx="2428313" cy="3155460"/>
          </a:xfrm>
          <a:prstGeom prst="rect">
            <a:avLst/>
          </a:prstGeom>
        </p:spPr>
      </p:pic>
    </p:spTree>
    <p:extLst>
      <p:ext uri="{BB962C8B-B14F-4D97-AF65-F5344CB8AC3E}">
        <p14:creationId xmlns:p14="http://schemas.microsoft.com/office/powerpoint/2010/main" val="74467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10163" fill="hold"/>
                                        <p:tgtEl>
                                          <p:spTgt spid="2"/>
                                        </p:tgtEl>
                                      </p:cBhvr>
                                    </p:cmd>
                                  </p:childTnLst>
                                </p:cTn>
                              </p:par>
                            </p:childTnLst>
                          </p:cTn>
                        </p:par>
                      </p:childTnLst>
                    </p:cTn>
                  </p:par>
                </p:childTnLst>
              </p:cTn>
              <p:nextCondLst>
                <p:cond evt="onClick" delay="0">
                  <p:tgtEl>
                    <p:spTgt spid="2"/>
                  </p:tgtEl>
                </p:cond>
              </p:nextCondLst>
            </p:seq>
            <p:audio>
              <p:cMediaNode vol="80000">
                <p:cTn id="36" fill="hold" display="0">
                  <p:stCondLst>
                    <p:cond delay="indefinite"/>
                  </p:stCondLst>
                  <p:endCondLst>
                    <p:cond evt="onStopAudio" delay="0">
                      <p:tgtEl>
                        <p:sldTgt/>
                      </p:tgtEl>
                    </p:cond>
                  </p:endCondLst>
                </p:cTn>
                <p:tgtEl>
                  <p:spTgt spid="2"/>
                </p:tgtEl>
              </p:cMediaNode>
            </p:audio>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5427" fill="hold"/>
                                        <p:tgtEl>
                                          <p:spTgt spid="3"/>
                                        </p:tgtEl>
                                      </p:cBhvr>
                                    </p:cmd>
                                  </p:childTnLst>
                                </p:cTn>
                              </p:par>
                            </p:childTnLst>
                          </p:cTn>
                        </p:par>
                      </p:childTnLst>
                    </p:cTn>
                  </p:par>
                </p:childTnLst>
              </p:cTn>
              <p:nextCondLst>
                <p:cond evt="onClick" delay="0">
                  <p:tgtEl>
                    <p:spTgt spid="3"/>
                  </p:tgtEl>
                </p:cond>
              </p:nextCondLst>
            </p:seq>
            <p:audio>
              <p:cMediaNode vol="80000">
                <p:cTn id="42" fill="hold" display="0">
                  <p:stCondLst>
                    <p:cond delay="indefinite"/>
                  </p:stCondLst>
                  <p:endCondLst>
                    <p:cond evt="onStopAudio" delay="0">
                      <p:tgtEl>
                        <p:sldTgt/>
                      </p:tgtEl>
                    </p:cond>
                  </p:endCondLst>
                </p:cTn>
                <p:tgtEl>
                  <p:spTgt spid="3"/>
                </p:tgtEl>
              </p:cMediaNode>
            </p:audio>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7702" fill="hold"/>
                                        <p:tgtEl>
                                          <p:spTgt spid="4"/>
                                        </p:tgtEl>
                                      </p:cBhvr>
                                    </p:cmd>
                                  </p:childTnLst>
                                </p:cTn>
                              </p:par>
                            </p:childTnLst>
                          </p:cTn>
                        </p:par>
                      </p:childTnLst>
                    </p:cTn>
                  </p:par>
                </p:childTnLst>
              </p:cTn>
              <p:nextCondLst>
                <p:cond evt="onClick" delay="0">
                  <p:tgtEl>
                    <p:spTgt spid="4"/>
                  </p:tgtEl>
                </p:cond>
              </p:nextCondLst>
            </p:seq>
            <p:audio>
              <p:cMediaNode vol="80000">
                <p:cTn id="48" fill="hold" display="0">
                  <p:stCondLst>
                    <p:cond delay="indefinite"/>
                  </p:stCondLst>
                  <p:endCondLst>
                    <p:cond evt="onStopAudio" delay="0">
                      <p:tgtEl>
                        <p:sldTgt/>
                      </p:tgtEl>
                    </p:cond>
                  </p:endCondLst>
                </p:cTn>
                <p:tgtEl>
                  <p:spTgt spid="4"/>
                </p:tgtEl>
              </p:cMediaNode>
            </p:audio>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4521" fill="hold"/>
                                        <p:tgtEl>
                                          <p:spTgt spid="7"/>
                                        </p:tgtEl>
                                      </p:cBhvr>
                                    </p:cmd>
                                  </p:childTnLst>
                                </p:cTn>
                              </p:par>
                            </p:childTnLst>
                          </p:cTn>
                        </p:par>
                      </p:childTnLst>
                    </p:cTn>
                  </p:par>
                </p:childTnLst>
              </p:cTn>
              <p:nextCondLst>
                <p:cond evt="onClick" delay="0">
                  <p:tgtEl>
                    <p:spTgt spid="7"/>
                  </p:tgtEl>
                </p:cond>
              </p:nextCondLst>
            </p:seq>
            <p:audio>
              <p:cMediaNode vol="80000">
                <p:cTn id="54" fill="hold" display="0">
                  <p:stCondLst>
                    <p:cond delay="indefinite"/>
                  </p:stCondLst>
                  <p:endCondLst>
                    <p:cond evt="onStopAudio" delay="0">
                      <p:tgtEl>
                        <p:sldTgt/>
                      </p:tgtEl>
                    </p:cond>
                  </p:endCondLst>
                </p:cTn>
                <p:tgtEl>
                  <p:spTgt spid="7"/>
                </p:tgtEl>
              </p:cMediaNode>
            </p:audio>
          </p:childTnLst>
        </p:cTn>
      </p:par>
    </p:tnLst>
    <p:bldLst>
      <p:bldP spid="10"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2"/>
          <a:stretch>
            <a:fillRect/>
          </a:stretch>
        </p:blipFill>
        <p:spPr>
          <a:xfrm>
            <a:off x="932874" y="0"/>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22665" y="2390859"/>
            <a:ext cx="5333544"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 name="TextBox 1"/>
          <p:cNvSpPr txBox="1"/>
          <p:nvPr/>
        </p:nvSpPr>
        <p:spPr>
          <a:xfrm>
            <a:off x="3448081" y="154974"/>
            <a:ext cx="5098503" cy="646331"/>
          </a:xfrm>
          <a:prstGeom prst="rect">
            <a:avLst/>
          </a:prstGeom>
          <a:solidFill>
            <a:schemeClr val="bg1"/>
          </a:solidFill>
          <a:ln>
            <a:solidFill>
              <a:schemeClr val="tx1"/>
            </a:solidFill>
          </a:ln>
        </p:spPr>
        <p:txBody>
          <a:bodyPr wrap="square" rtlCol="0">
            <a:spAutoFit/>
          </a:bodyPr>
          <a:lstStyle/>
          <a:p>
            <a:r>
              <a:rPr lang="en-GB" sz="3600" dirty="0">
                <a:solidFill>
                  <a:prstClr val="black"/>
                </a:solidFill>
                <a:latin typeface="Arial" panose="020B0604020202020204" pitchFamily="34" charset="0"/>
                <a:cs typeface="Arial" panose="020B0604020202020204" pitchFamily="34" charset="0"/>
              </a:rPr>
              <a:t>Il </a:t>
            </a:r>
            <a:r>
              <a:rPr lang="en-GB" sz="3600" dirty="0" smtClean="0">
                <a:solidFill>
                  <a:prstClr val="black"/>
                </a:solidFill>
                <a:latin typeface="Arial" panose="020B0604020202020204" pitchFamily="34" charset="0"/>
                <a:cs typeface="Arial" panose="020B0604020202020204" pitchFamily="34" charset="0"/>
              </a:rPr>
              <a:t>registro - The </a:t>
            </a:r>
            <a:r>
              <a:rPr lang="en-GB" sz="3600" dirty="0" smtClean="0">
                <a:solidFill>
                  <a:prstClr val="black"/>
                </a:solidFill>
                <a:latin typeface="Arial" panose="020B0604020202020204" pitchFamily="34" charset="0"/>
                <a:cs typeface="Arial" panose="020B0604020202020204" pitchFamily="34" charset="0"/>
              </a:rPr>
              <a:t>Register</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4"/>
          <a:stretch>
            <a:fillRect/>
          </a:stretch>
        </p:blipFill>
        <p:spPr>
          <a:xfrm>
            <a:off x="8289192" y="3589170"/>
            <a:ext cx="2798307" cy="3133616"/>
          </a:xfrm>
          <a:prstGeom prst="rect">
            <a:avLst/>
          </a:prstGeom>
        </p:spPr>
      </p:pic>
      <p:sp>
        <p:nvSpPr>
          <p:cNvPr id="17" name="Oval Callout 16"/>
          <p:cNvSpPr/>
          <p:nvPr/>
        </p:nvSpPr>
        <p:spPr>
          <a:xfrm>
            <a:off x="8574327" y="1505527"/>
            <a:ext cx="2612520" cy="1704346"/>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a:solidFill>
                  <a:srgbClr val="000000"/>
                </a:solidFill>
                <a:latin typeface="Arial" panose="020B0604020202020204" pitchFamily="34" charset="0"/>
                <a:cs typeface="Arial" panose="020B0604020202020204" pitchFamily="34" charset="0"/>
              </a:rPr>
              <a:t>Buon pomeriggio</a:t>
            </a:r>
          </a:p>
          <a:p>
            <a:pPr marR="233350" algn="ctr"/>
            <a:r>
              <a:rPr lang="en-GB" sz="2000" b="1" dirty="0" smtClean="0">
                <a:solidFill>
                  <a:srgbClr val="000000"/>
                </a:solidFill>
                <a:latin typeface="Arial" panose="020B0604020202020204" pitchFamily="34" charset="0"/>
                <a:cs typeface="Arial" panose="020B0604020202020204" pitchFamily="34" charset="0"/>
              </a:rPr>
              <a:t>Signore.</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6142181" y="956279"/>
            <a:ext cx="2432146" cy="163968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anose="020B0604020202020204" pitchFamily="34" charset="0"/>
                <a:cs typeface="Arial" panose="020B0604020202020204" pitchFamily="34" charset="0"/>
              </a:rPr>
              <a:t>Buon </a:t>
            </a:r>
            <a:r>
              <a:rPr lang="en-US" sz="2000" b="1" dirty="0" smtClean="0">
                <a:solidFill>
                  <a:schemeClr val="tx1"/>
                </a:solidFill>
                <a:latin typeface="Arial" panose="020B0604020202020204" pitchFamily="34" charset="0"/>
                <a:cs typeface="Arial" panose="020B0604020202020204" pitchFamily="34" charset="0"/>
              </a:rPr>
              <a:t>pomeriggio</a:t>
            </a:r>
          </a:p>
          <a:p>
            <a:pPr algn="ctr"/>
            <a:r>
              <a:rPr lang="en-US" sz="2000" b="1" dirty="0" smtClean="0">
                <a:solidFill>
                  <a:schemeClr val="tx1"/>
                </a:solidFill>
                <a:latin typeface="Arial" panose="020B0604020202020204" pitchFamily="34" charset="0"/>
                <a:cs typeface="Arial" panose="020B0604020202020204" pitchFamily="34" charset="0"/>
              </a:rPr>
              <a:t>Signora.</a:t>
            </a:r>
            <a:endParaRPr lang="en-US" sz="2000" b="1" dirty="0">
              <a:solidFill>
                <a:schemeClr val="tx1"/>
              </a:solidFill>
              <a:latin typeface="Arial" panose="020B0604020202020204" pitchFamily="34" charset="0"/>
              <a:cs typeface="Arial" panose="020B0604020202020204" pitchFamily="34" charset="0"/>
            </a:endParaRPr>
          </a:p>
        </p:txBody>
      </p:sp>
      <p:sp>
        <p:nvSpPr>
          <p:cNvPr id="7" name="Oval Callout 6"/>
          <p:cNvSpPr/>
          <p:nvPr/>
        </p:nvSpPr>
        <p:spPr>
          <a:xfrm flipH="1">
            <a:off x="5310909" y="2595963"/>
            <a:ext cx="2440789" cy="165889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Burongiorno Signora.</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10909" y="4472381"/>
            <a:ext cx="2440789" cy="19468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latin typeface="Arial" panose="020B0604020202020204" pitchFamily="34" charset="0"/>
                <a:cs typeface="Arial" panose="020B0604020202020204" pitchFamily="34" charset="0"/>
              </a:rPr>
              <a:t>Burongiorno</a:t>
            </a:r>
            <a:r>
              <a:rPr lang="en-US" sz="2000" b="1" dirty="0" smtClean="0">
                <a:solidFill>
                  <a:schemeClr val="tx1"/>
                </a:solidFill>
                <a:latin typeface="Arial" panose="020B0604020202020204" pitchFamily="34" charset="0"/>
                <a:cs typeface="Arial" panose="020B0604020202020204" pitchFamily="34" charset="0"/>
              </a:rPr>
              <a:t> Signore.</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23" name="Table 22"/>
          <p:cNvGraphicFramePr>
            <a:graphicFrameLocks noGrp="1"/>
          </p:cNvGraphicFramePr>
          <p:nvPr>
            <p:extLst>
              <p:ext uri="{D42A27DB-BD31-4B8C-83A1-F6EECF244321}">
                <p14:modId xmlns:p14="http://schemas.microsoft.com/office/powerpoint/2010/main" val="4048754021"/>
              </p:ext>
            </p:extLst>
          </p:nvPr>
        </p:nvGraphicFramePr>
        <p:xfrm>
          <a:off x="1046288" y="1880220"/>
          <a:ext cx="4021189" cy="4060740"/>
        </p:xfrm>
        <a:graphic>
          <a:graphicData uri="http://schemas.openxmlformats.org/drawingml/2006/table">
            <a:tbl>
              <a:tblPr firstRow="1" bandRow="1">
                <a:tableStyleId>{5C22544A-7EE6-4342-B048-85BDC9FD1C3A}</a:tableStyleId>
              </a:tblPr>
              <a:tblGrid>
                <a:gridCol w="1880267">
                  <a:extLst>
                    <a:ext uri="{9D8B030D-6E8A-4147-A177-3AD203B41FA5}">
                      <a16:colId xmlns:a16="http://schemas.microsoft.com/office/drawing/2014/main" val="2379324747"/>
                    </a:ext>
                  </a:extLst>
                </a:gridCol>
                <a:gridCol w="2140922">
                  <a:extLst>
                    <a:ext uri="{9D8B030D-6E8A-4147-A177-3AD203B41FA5}">
                      <a16:colId xmlns:a16="http://schemas.microsoft.com/office/drawing/2014/main" val="2065052564"/>
                    </a:ext>
                  </a:extLst>
                </a:gridCol>
              </a:tblGrid>
              <a:tr h="671940">
                <a:tc>
                  <a:txBody>
                    <a:bodyPr/>
                    <a:lstStyle/>
                    <a:p>
                      <a:r>
                        <a:rPr lang="en-GB" sz="2000" b="1" dirty="0" smtClean="0">
                          <a:solidFill>
                            <a:schemeClr val="tx1"/>
                          </a:solidFill>
                          <a:latin typeface="Arial" panose="020B0604020202020204" pitchFamily="34" charset="0"/>
                          <a:cs typeface="Arial" panose="020B0604020202020204" pitchFamily="34" charset="0"/>
                        </a:rPr>
                        <a:t>Italian</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b="1" dirty="0" smtClean="0">
                          <a:solidFill>
                            <a:schemeClr val="tx1"/>
                          </a:solidFill>
                          <a:latin typeface="Arial" panose="020B0604020202020204" pitchFamily="34" charset="0"/>
                          <a:cs typeface="Arial" panose="020B0604020202020204" pitchFamily="34" charset="0"/>
                        </a:rPr>
                        <a:t>English</a:t>
                      </a:r>
                      <a:endParaRPr lang="en-GB" sz="2000" b="1"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671940">
                <a:tc>
                  <a:txBody>
                    <a:bodyPr/>
                    <a:lstStyle/>
                    <a:p>
                      <a:pPr algn="l"/>
                      <a:r>
                        <a:rPr lang="en-GB" sz="2000" b="0" i="0" dirty="0" smtClean="0">
                          <a:solidFill>
                            <a:srgbClr val="1F1F1F"/>
                          </a:solidFill>
                          <a:effectLst/>
                          <a:latin typeface="Arial" panose="020B0604020202020204" pitchFamily="34" charset="0"/>
                        </a:rPr>
                        <a:t>Buongiorno</a:t>
                      </a:r>
                      <a:endParaRPr lang="en-GB" sz="2000" b="0" i="0" dirty="0" smtClean="0">
                        <a:solidFill>
                          <a:srgbClr val="1F1F1F"/>
                        </a:solidFill>
                        <a:effectLst/>
                        <a:latin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morning</a:t>
                      </a:r>
                    </a:p>
                  </a:txBody>
                  <a:tcPr>
                    <a:solidFill>
                      <a:schemeClr val="accent6">
                        <a:lumMod val="20000"/>
                        <a:lumOff val="80000"/>
                      </a:schemeClr>
                    </a:solidFill>
                  </a:tcPr>
                </a:tc>
                <a:extLst>
                  <a:ext uri="{0D108BD9-81ED-4DB2-BD59-A6C34878D82A}">
                    <a16:rowId xmlns:a16="http://schemas.microsoft.com/office/drawing/2014/main" val="2106521360"/>
                  </a:ext>
                </a:extLst>
              </a:tr>
              <a:tr h="671940">
                <a:tc>
                  <a:txBody>
                    <a:bodyPr/>
                    <a:lstStyle/>
                    <a:p>
                      <a:r>
                        <a:rPr lang="en-GB" sz="2000" dirty="0" smtClean="0">
                          <a:latin typeface="Arial" panose="020B0604020202020204" pitchFamily="34" charset="0"/>
                          <a:cs typeface="Arial" panose="020B0604020202020204" pitchFamily="34" charset="0"/>
                        </a:rPr>
                        <a:t>Signora</a:t>
                      </a:r>
                      <a:endParaRPr lang="en-GB" sz="20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Madam</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671940">
                <a:tc>
                  <a:txBody>
                    <a:bodyPr/>
                    <a:lstStyle/>
                    <a:p>
                      <a:r>
                        <a:rPr lang="en-GB" sz="2000" dirty="0" smtClean="0">
                          <a:latin typeface="Arial" panose="020B0604020202020204" pitchFamily="34" charset="0"/>
                          <a:cs typeface="Arial" panose="020B0604020202020204" pitchFamily="34" charset="0"/>
                        </a:rPr>
                        <a:t>Signore</a:t>
                      </a:r>
                      <a:endParaRPr lang="en-GB" sz="20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Sir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1F1F1F"/>
                          </a:solidFill>
                          <a:effectLst/>
                          <a:uLnTx/>
                          <a:uFillTx/>
                          <a:latin typeface="Arial" panose="020B0604020202020204" pitchFamily="34" charset="0"/>
                          <a:ea typeface="+mn-ea"/>
                          <a:cs typeface="+mn-cs"/>
                        </a:rPr>
                        <a:t>Buon pomeriggio</a:t>
                      </a:r>
                      <a:endParaRPr kumimoji="0" lang="en-GB" sz="2000" b="0" i="0" u="none" strike="noStrike" kern="1200" cap="none" spc="0" normalizeH="0" baseline="0" noProof="0" dirty="0" smtClean="0">
                        <a:ln>
                          <a:noFill/>
                        </a:ln>
                        <a:solidFill>
                          <a:srgbClr val="1F1F1F"/>
                        </a:solidFill>
                        <a:effectLst/>
                        <a:uLnTx/>
                        <a:uFillTx/>
                        <a:latin typeface="Arial" panose="020B0604020202020204" pitchFamily="34" charset="0"/>
                        <a:ea typeface="+mn-ea"/>
                        <a:cs typeface="+mn-cs"/>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Good afternoon</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65152079"/>
                  </a:ext>
                </a:extLst>
              </a:tr>
              <a:tr h="671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Ciao</a:t>
                      </a:r>
                      <a:endParaRPr kumimoji="0" lang="en-GB"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Hello</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3155611128"/>
                  </a:ext>
                </a:extLst>
              </a:tr>
            </a:tbl>
          </a:graphicData>
        </a:graphic>
      </p:graphicFrame>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3041681" y="235578"/>
            <a:ext cx="406400" cy="406400"/>
          </a:xfrm>
          <a:prstGeom prst="rect">
            <a:avLst/>
          </a:prstGeom>
        </p:spPr>
      </p:pic>
      <p:pic>
        <p:nvPicPr>
          <p:cNvPr id="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5"/>
          <a:stretch>
            <a:fillRect/>
          </a:stretch>
        </p:blipFill>
        <p:spPr>
          <a:xfrm>
            <a:off x="2512291" y="2686786"/>
            <a:ext cx="406400" cy="406400"/>
          </a:xfrm>
          <a:prstGeom prst="rect">
            <a:avLst/>
          </a:prstGeom>
        </p:spPr>
      </p:pic>
      <p:pic>
        <p:nvPicPr>
          <p:cNvPr id="1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5"/>
          <a:stretch>
            <a:fillRect/>
          </a:stretch>
        </p:blipFill>
        <p:spPr>
          <a:xfrm>
            <a:off x="2479809" y="3355460"/>
            <a:ext cx="406400" cy="406400"/>
          </a:xfrm>
          <a:prstGeom prst="rect">
            <a:avLst/>
          </a:prstGeom>
        </p:spPr>
      </p:pic>
      <p:pic>
        <p:nvPicPr>
          <p:cNvPr id="16"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5"/>
          <a:stretch>
            <a:fillRect/>
          </a:stretch>
        </p:blipFill>
        <p:spPr>
          <a:xfrm>
            <a:off x="2512291" y="4024134"/>
            <a:ext cx="406400" cy="406400"/>
          </a:xfrm>
          <a:prstGeom prst="rect">
            <a:avLst/>
          </a:prstGeom>
        </p:spPr>
      </p:pic>
      <p:pic>
        <p:nvPicPr>
          <p:cNvPr id="18"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5"/>
          <a:stretch>
            <a:fillRect/>
          </a:stretch>
        </p:blipFill>
        <p:spPr>
          <a:xfrm>
            <a:off x="2528482" y="4668085"/>
            <a:ext cx="406400" cy="406400"/>
          </a:xfrm>
          <a:prstGeom prst="rect">
            <a:avLst/>
          </a:prstGeom>
        </p:spPr>
      </p:pic>
      <p:pic>
        <p:nvPicPr>
          <p:cNvPr id="19"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5"/>
          <a:stretch>
            <a:fillRect/>
          </a:stretch>
        </p:blipFill>
        <p:spPr>
          <a:xfrm>
            <a:off x="2543813" y="5365624"/>
            <a:ext cx="406400" cy="406400"/>
          </a:xfrm>
          <a:prstGeom prst="rect">
            <a:avLst/>
          </a:prstGeom>
        </p:spPr>
      </p:pic>
      <p:pic>
        <p:nvPicPr>
          <p:cNvPr id="21"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5"/>
          <a:stretch>
            <a:fillRect/>
          </a:stretch>
        </p:blipFill>
        <p:spPr>
          <a:xfrm>
            <a:off x="10586465" y="2231244"/>
            <a:ext cx="406400" cy="406400"/>
          </a:xfrm>
          <a:prstGeom prst="rect">
            <a:avLst/>
          </a:prstGeom>
        </p:spPr>
      </p:pic>
      <p:pic>
        <p:nvPicPr>
          <p:cNvPr id="28"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5"/>
          <a:stretch>
            <a:fillRect/>
          </a:stretch>
        </p:blipFill>
        <p:spPr>
          <a:xfrm>
            <a:off x="7955491" y="1869412"/>
            <a:ext cx="406400" cy="406400"/>
          </a:xfrm>
          <a:prstGeom prst="rect">
            <a:avLst/>
          </a:prstGeom>
        </p:spPr>
      </p:pic>
      <p:pic>
        <p:nvPicPr>
          <p:cNvPr id="29"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5"/>
          <a:stretch>
            <a:fillRect/>
          </a:stretch>
        </p:blipFill>
        <p:spPr>
          <a:xfrm>
            <a:off x="7282742" y="3269671"/>
            <a:ext cx="406400" cy="406400"/>
          </a:xfrm>
          <a:prstGeom prst="rect">
            <a:avLst/>
          </a:prstGeom>
        </p:spPr>
      </p:pic>
      <p:pic>
        <p:nvPicPr>
          <p:cNvPr id="30"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5"/>
          <a:stretch>
            <a:fillRect/>
          </a:stretch>
        </p:blipFill>
        <p:spPr>
          <a:xfrm>
            <a:off x="7233938" y="5372078"/>
            <a:ext cx="406400" cy="406400"/>
          </a:xfrm>
          <a:prstGeom prst="rect">
            <a:avLst/>
          </a:prstGeom>
        </p:spPr>
      </p:pic>
    </p:spTree>
    <p:extLst>
      <p:ext uri="{BB962C8B-B14F-4D97-AF65-F5344CB8AC3E}">
        <p14:creationId xmlns:p14="http://schemas.microsoft.com/office/powerpoint/2010/main" val="1932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524" fill="hold"/>
                                        <p:tgtEl>
                                          <p:spTgt spid="8"/>
                                        </p:tgtEl>
                                      </p:cBhvr>
                                    </p:cmd>
                                  </p:childTnLst>
                                </p:cTn>
                              </p:par>
                            </p:childTnLst>
                          </p:cTn>
                        </p:par>
                      </p:childTnLst>
                    </p:cTn>
                  </p:par>
                </p:childTnLst>
              </p:cTn>
              <p:nextCondLst>
                <p:cond evt="onClick" delay="0">
                  <p:tgtEl>
                    <p:spTgt spid="8"/>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2501" fill="hold"/>
                                        <p:tgtEl>
                                          <p:spTgt spid="9"/>
                                        </p:tgtEl>
                                      </p:cBhvr>
                                    </p:cmd>
                                  </p:childTnLst>
                                </p:cTn>
                              </p:par>
                            </p:childTnLst>
                          </p:cTn>
                        </p:par>
                      </p:childTnLst>
                    </p:cTn>
                  </p:par>
                </p:childTnLst>
              </p:cTn>
              <p:nextCondLst>
                <p:cond evt="onClick" delay="0">
                  <p:tgtEl>
                    <p:spTgt spid="9"/>
                  </p:tgtEl>
                </p:cond>
              </p:nextCondLst>
            </p:seq>
            <p:audio>
              <p:cMediaNode vol="80000">
                <p:cTn id="34" fill="hold" display="0">
                  <p:stCondLst>
                    <p:cond delay="indefinite"/>
                  </p:stCondLst>
                  <p:endCondLst>
                    <p:cond evt="onStopAudio" delay="0">
                      <p:tgtEl>
                        <p:sldTgt/>
                      </p:tgtEl>
                    </p:cond>
                  </p:endCondLst>
                </p:cTn>
                <p:tgtEl>
                  <p:spTgt spid="9"/>
                </p:tgtEl>
              </p:cMediaNode>
            </p:audio>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142" fill="hold"/>
                                        <p:tgtEl>
                                          <p:spTgt spid="10"/>
                                        </p:tgtEl>
                                      </p:cBhvr>
                                    </p:cmd>
                                  </p:childTnLst>
                                </p:cTn>
                              </p:par>
                            </p:childTnLst>
                          </p:cTn>
                        </p:par>
                      </p:childTnLst>
                    </p:cTn>
                  </p:par>
                </p:childTnLst>
              </p:cTn>
              <p:nextCondLst>
                <p:cond evt="onClick" delay="0">
                  <p:tgtEl>
                    <p:spTgt spid="10"/>
                  </p:tgtEl>
                </p:cond>
              </p:nextCondLst>
            </p:seq>
            <p:audio>
              <p:cMediaNode vol="80000">
                <p:cTn id="40" fill="hold" display="0">
                  <p:stCondLst>
                    <p:cond delay="indefinite"/>
                  </p:stCondLst>
                  <p:endCondLst>
                    <p:cond evt="onStopAudio" delay="0">
                      <p:tgtEl>
                        <p:sldTgt/>
                      </p:tgtEl>
                    </p:cond>
                  </p:endCondLst>
                </p:cTn>
                <p:tgtEl>
                  <p:spTgt spid="10"/>
                </p:tgtEl>
              </p:cMediaNode>
            </p:audio>
            <p:seq concurrent="1" nextAc="seek">
              <p:cTn id="41" restart="whenNotActive" fill="hold" evtFilter="cancelBubble" nodeType="interactiveSeq">
                <p:stCondLst>
                  <p:cond evt="onClick" delay="0">
                    <p:tgtEl>
                      <p:spTgt spid="16"/>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clickEffect">
                                  <p:stCondLst>
                                    <p:cond delay="0"/>
                                  </p:stCondLst>
                                  <p:childTnLst>
                                    <p:cmd type="call" cmd="playFrom(0.0)">
                                      <p:cBhvr>
                                        <p:cTn id="45" dur="2454" fill="hold"/>
                                        <p:tgtEl>
                                          <p:spTgt spid="16"/>
                                        </p:tgtEl>
                                      </p:cBhvr>
                                    </p:cmd>
                                  </p:childTnLst>
                                </p:cTn>
                              </p:par>
                            </p:childTnLst>
                          </p:cTn>
                        </p:par>
                      </p:childTnLst>
                    </p:cTn>
                  </p:par>
                </p:childTnLst>
              </p:cTn>
              <p:nextCondLst>
                <p:cond evt="onClick" delay="0">
                  <p:tgtEl>
                    <p:spTgt spid="16"/>
                  </p:tgtEl>
                </p:cond>
              </p:nextCondLst>
            </p:seq>
            <p:audio>
              <p:cMediaNode vol="80000">
                <p:cTn id="46" fill="hold" display="0">
                  <p:stCondLst>
                    <p:cond delay="indefinite"/>
                  </p:stCondLst>
                  <p:endCondLst>
                    <p:cond evt="onStopAudio" delay="0">
                      <p:tgtEl>
                        <p:sldTgt/>
                      </p:tgtEl>
                    </p:cond>
                  </p:endCondLst>
                </p:cTn>
                <p:tgtEl>
                  <p:spTgt spid="16"/>
                </p:tgtEl>
              </p:cMediaNode>
            </p:audio>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2826" fill="hold"/>
                                        <p:tgtEl>
                                          <p:spTgt spid="18"/>
                                        </p:tgtEl>
                                      </p:cBhvr>
                                    </p:cmd>
                                  </p:childTnLst>
                                </p:cTn>
                              </p:par>
                            </p:childTnLst>
                          </p:cTn>
                        </p:par>
                      </p:childTnLst>
                    </p:cTn>
                  </p:par>
                </p:childTnLst>
              </p:cTn>
              <p:nextCondLst>
                <p:cond evt="onClick" delay="0">
                  <p:tgtEl>
                    <p:spTgt spid="18"/>
                  </p:tgtEl>
                </p:cond>
              </p:nextCondLst>
            </p:seq>
            <p:audio>
              <p:cMediaNode vol="80000">
                <p:cTn id="52" fill="hold" display="0">
                  <p:stCondLst>
                    <p:cond delay="indefinite"/>
                  </p:stCondLst>
                  <p:endCondLst>
                    <p:cond evt="onStopAudio" delay="0">
                      <p:tgtEl>
                        <p:sldTgt/>
                      </p:tgtEl>
                    </p:cond>
                  </p:endCondLst>
                </p:cTn>
                <p:tgtEl>
                  <p:spTgt spid="18"/>
                </p:tgtEl>
              </p:cMediaNode>
            </p:audio>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967" fill="hold"/>
                                        <p:tgtEl>
                                          <p:spTgt spid="19"/>
                                        </p:tgtEl>
                                      </p:cBhvr>
                                    </p:cmd>
                                  </p:childTnLst>
                                </p:cTn>
                              </p:par>
                            </p:childTnLst>
                          </p:cTn>
                        </p:par>
                      </p:childTnLst>
                    </p:cTn>
                  </p:par>
                </p:childTnLst>
              </p:cTn>
              <p:nextCondLst>
                <p:cond evt="onClick" delay="0">
                  <p:tgtEl>
                    <p:spTgt spid="19"/>
                  </p:tgtEl>
                </p:cond>
              </p:nextCondLst>
            </p:seq>
            <p:audio>
              <p:cMediaNode vol="80000">
                <p:cTn id="58" fill="hold" display="0">
                  <p:stCondLst>
                    <p:cond delay="indefinite"/>
                  </p:stCondLst>
                  <p:endCondLst>
                    <p:cond evt="onStopAudio" delay="0">
                      <p:tgtEl>
                        <p:sldTgt/>
                      </p:tgtEl>
                    </p:cond>
                  </p:endCondLst>
                </p:cTn>
                <p:tgtEl>
                  <p:spTgt spid="19"/>
                </p:tgtEl>
              </p:cMediaNode>
            </p:audio>
            <p:seq concurrent="1" nextAc="seek">
              <p:cTn id="59" restart="whenNotActive" fill="hold" evtFilter="cancelBubble" nodeType="interactiveSeq">
                <p:stCondLst>
                  <p:cond evt="onClick" delay="0">
                    <p:tgtEl>
                      <p:spTgt spid="21"/>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3546" fill="hold"/>
                                        <p:tgtEl>
                                          <p:spTgt spid="21"/>
                                        </p:tgtEl>
                                      </p:cBhvr>
                                    </p:cmd>
                                  </p:childTnLst>
                                </p:cTn>
                              </p:par>
                            </p:childTnLst>
                          </p:cTn>
                        </p:par>
                      </p:childTnLst>
                    </p:cTn>
                  </p:par>
                </p:childTnLst>
              </p:cTn>
              <p:nextCondLst>
                <p:cond evt="onClick" delay="0">
                  <p:tgtEl>
                    <p:spTgt spid="21"/>
                  </p:tgtEl>
                </p:cond>
              </p:nextCondLst>
            </p:seq>
            <p:audio>
              <p:cMediaNode vol="80000">
                <p:cTn id="64" fill="hold" display="0">
                  <p:stCondLst>
                    <p:cond delay="indefinite"/>
                  </p:stCondLst>
                  <p:endCondLst>
                    <p:cond evt="onStopAudio" delay="0">
                      <p:tgtEl>
                        <p:sldTgt/>
                      </p:tgtEl>
                    </p:cond>
                  </p:endCondLst>
                </p:cTn>
                <p:tgtEl>
                  <p:spTgt spid="21"/>
                </p:tgtEl>
              </p:cMediaNode>
            </p:audio>
            <p:seq concurrent="1" nextAc="seek">
              <p:cTn id="65" restart="whenNotActive" fill="hold" evtFilter="cancelBubble" nodeType="interactiveSeq">
                <p:stCondLst>
                  <p:cond evt="onClick" delay="0">
                    <p:tgtEl>
                      <p:spTgt spid="28"/>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4033" fill="hold"/>
                                        <p:tgtEl>
                                          <p:spTgt spid="28"/>
                                        </p:tgtEl>
                                      </p:cBhvr>
                                    </p:cmd>
                                  </p:childTnLst>
                                </p:cTn>
                              </p:par>
                            </p:childTnLst>
                          </p:cTn>
                        </p:par>
                      </p:childTnLst>
                    </p:cTn>
                  </p:par>
                </p:childTnLst>
              </p:cTn>
              <p:nextCondLst>
                <p:cond evt="onClick" delay="0">
                  <p:tgtEl>
                    <p:spTgt spid="28"/>
                  </p:tgtEl>
                </p:cond>
              </p:nextCondLst>
            </p:seq>
            <p:audio>
              <p:cMediaNode vol="80000">
                <p:cTn id="70" fill="hold" display="0">
                  <p:stCondLst>
                    <p:cond delay="indefinite"/>
                  </p:stCondLst>
                  <p:endCondLst>
                    <p:cond evt="onStopAudio" delay="0">
                      <p:tgtEl>
                        <p:sldTgt/>
                      </p:tgtEl>
                    </p:cond>
                  </p:endCondLst>
                </p:cTn>
                <p:tgtEl>
                  <p:spTgt spid="28"/>
                </p:tgtEl>
              </p:cMediaNode>
            </p:audio>
            <p:seq concurrent="1" nextAc="seek">
              <p:cTn id="71" restart="whenNotActive" fill="hold" evtFilter="cancelBubble" nodeType="interactiveSeq">
                <p:stCondLst>
                  <p:cond evt="onClick" delay="0">
                    <p:tgtEl>
                      <p:spTgt spid="29"/>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3012" fill="hold"/>
                                        <p:tgtEl>
                                          <p:spTgt spid="29"/>
                                        </p:tgtEl>
                                      </p:cBhvr>
                                    </p:cmd>
                                  </p:childTnLst>
                                </p:cTn>
                              </p:par>
                            </p:childTnLst>
                          </p:cTn>
                        </p:par>
                      </p:childTnLst>
                    </p:cTn>
                  </p:par>
                </p:childTnLst>
              </p:cTn>
              <p:nextCondLst>
                <p:cond evt="onClick" delay="0">
                  <p:tgtEl>
                    <p:spTgt spid="29"/>
                  </p:tgtEl>
                </p:cond>
              </p:nextCondLst>
            </p:seq>
            <p:audio>
              <p:cMediaNode vol="80000">
                <p:cTn id="76" fill="hold" display="0">
                  <p:stCondLst>
                    <p:cond delay="indefinite"/>
                  </p:stCondLst>
                  <p:endCondLst>
                    <p:cond evt="onStopAudio" delay="0">
                      <p:tgtEl>
                        <p:sldTgt/>
                      </p:tgtEl>
                    </p:cond>
                  </p:endCondLst>
                </p:cTn>
                <p:tgtEl>
                  <p:spTgt spid="29"/>
                </p:tgtEl>
              </p:cMediaNode>
            </p:audio>
            <p:seq concurrent="1" nextAc="seek">
              <p:cTn id="77" restart="whenNotActive" fill="hold" evtFilter="cancelBubble" nodeType="interactiveSeq">
                <p:stCondLst>
                  <p:cond evt="onClick" delay="0">
                    <p:tgtEl>
                      <p:spTgt spid="30"/>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3360" fill="hold"/>
                                        <p:tgtEl>
                                          <p:spTgt spid="30"/>
                                        </p:tgtEl>
                                      </p:cBhvr>
                                    </p:cmd>
                                  </p:childTnLst>
                                </p:cTn>
                              </p:par>
                            </p:childTnLst>
                          </p:cTn>
                        </p:par>
                      </p:childTnLst>
                    </p:cTn>
                  </p:par>
                </p:childTnLst>
              </p:cTn>
              <p:nextCondLst>
                <p:cond evt="onClick" delay="0">
                  <p:tgtEl>
                    <p:spTgt spid="30"/>
                  </p:tgtEl>
                </p:cond>
              </p:nextCondLst>
            </p:seq>
            <p:audio>
              <p:cMediaNode vol="80000">
                <p:cTn id="82" fill="hold" display="0">
                  <p:stCondLst>
                    <p:cond delay="indefinite"/>
                  </p:stCondLst>
                  <p:endCondLst>
                    <p:cond evt="onStopAudio" delay="0">
                      <p:tgtEl>
                        <p:sldTgt/>
                      </p:tgtEl>
                    </p:cond>
                  </p:endCondLst>
                </p:cTn>
                <p:tgtEl>
                  <p:spTgt spid="30"/>
                </p:tgtEl>
              </p:cMediaNode>
            </p:audio>
          </p:childTnLst>
        </p:cTn>
      </p:par>
    </p:tnLst>
    <p:bldLst>
      <p:bldP spid="17" grpId="0" animBg="1"/>
      <p:bldP spid="14" grpId="0" animBg="1"/>
      <p:bldP spid="7"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101389" y="2469583"/>
            <a:ext cx="5176095"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14"/>
          <a:stretch>
            <a:fillRect/>
          </a:stretch>
        </p:blipFill>
        <p:spPr>
          <a:xfrm>
            <a:off x="11258550" y="5846618"/>
            <a:ext cx="933972" cy="910328"/>
          </a:xfrm>
          <a:prstGeom prst="rect">
            <a:avLst/>
          </a:prstGeom>
        </p:spPr>
      </p:pic>
      <p:sp>
        <p:nvSpPr>
          <p:cNvPr id="23" name="TextBox 22"/>
          <p:cNvSpPr txBox="1"/>
          <p:nvPr/>
        </p:nvSpPr>
        <p:spPr>
          <a:xfrm>
            <a:off x="3915642" y="154974"/>
            <a:ext cx="3515061"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Colori – </a:t>
            </a:r>
            <a:r>
              <a:rPr lang="en-GB" sz="3600" dirty="0" smtClean="0">
                <a:solidFill>
                  <a:prstClr val="black"/>
                </a:solidFill>
                <a:latin typeface="Arial" panose="020B0604020202020204" pitchFamily="34" charset="0"/>
                <a:cs typeface="Arial" panose="020B0604020202020204" pitchFamily="34" charset="0"/>
              </a:rPr>
              <a:t>Colours</a:t>
            </a:r>
            <a:endParaRPr lang="en-GB" dirty="0">
              <a:latin typeface="Arial" panose="020B0604020202020204" pitchFamily="34" charset="0"/>
              <a:cs typeface="Arial" panose="020B0604020202020204" pitchFamily="34" charset="0"/>
            </a:endParaRPr>
          </a:p>
        </p:txBody>
      </p:sp>
      <p:sp>
        <p:nvSpPr>
          <p:cNvPr id="3" name="Flowchart: Connector 2"/>
          <p:cNvSpPr/>
          <p:nvPr/>
        </p:nvSpPr>
        <p:spPr>
          <a:xfrm>
            <a:off x="1118330" y="1496289"/>
            <a:ext cx="2343604" cy="2299855"/>
          </a:xfrm>
          <a:prstGeom prst="flowChartConnector">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600" b="1" dirty="0" smtClean="0">
              <a:solidFill>
                <a:prstClr val="black"/>
              </a:solidFill>
              <a:latin typeface="Arial" panose="020B0604020202020204" pitchFamily="34" charset="0"/>
              <a:cs typeface="Arial" panose="020B0604020202020204" pitchFamily="34" charset="0"/>
            </a:endParaRPr>
          </a:p>
          <a:p>
            <a:pPr lvl="0" algn="ctr"/>
            <a:r>
              <a:rPr lang="en-GB" sz="3600" b="1" dirty="0">
                <a:solidFill>
                  <a:prstClr val="black"/>
                </a:solidFill>
                <a:latin typeface="Arial" panose="020B0604020202020204" pitchFamily="34" charset="0"/>
                <a:cs typeface="Arial" panose="020B0604020202020204" pitchFamily="34" charset="0"/>
              </a:rPr>
              <a:t>b</a:t>
            </a:r>
            <a:r>
              <a:rPr lang="en-GB" sz="3600" b="1" dirty="0" smtClean="0">
                <a:solidFill>
                  <a:prstClr val="black"/>
                </a:solidFill>
                <a:latin typeface="Arial" panose="020B0604020202020204" pitchFamily="34" charset="0"/>
                <a:cs typeface="Arial" panose="020B0604020202020204" pitchFamily="34" charset="0"/>
              </a:rPr>
              <a:t>lu</a:t>
            </a:r>
            <a:endParaRPr lang="en-GB" sz="3600" b="1" dirty="0" smtClean="0">
              <a:solidFill>
                <a:prstClr val="black"/>
              </a:solidFill>
              <a:latin typeface="Arial" panose="020B0604020202020204" pitchFamily="34" charset="0"/>
              <a:cs typeface="Arial" panose="020B0604020202020204" pitchFamily="34" charset="0"/>
            </a:endParaRPr>
          </a:p>
          <a:p>
            <a:pPr lvl="0" algn="ctr"/>
            <a:endParaRPr lang="en-GB" sz="3600" b="1" dirty="0">
              <a:solidFill>
                <a:prstClr val="black"/>
              </a:solidFill>
              <a:latin typeface="Arial" panose="020B0604020202020204" pitchFamily="34" charset="0"/>
              <a:cs typeface="Arial" panose="020B0604020202020204" pitchFamily="34" charset="0"/>
            </a:endParaRPr>
          </a:p>
        </p:txBody>
      </p:sp>
      <p:sp>
        <p:nvSpPr>
          <p:cNvPr id="24" name="Oval 23"/>
          <p:cNvSpPr/>
          <p:nvPr/>
        </p:nvSpPr>
        <p:spPr>
          <a:xfrm>
            <a:off x="2697018" y="3642320"/>
            <a:ext cx="2530764" cy="2462915"/>
          </a:xfrm>
          <a:prstGeom prst="ellipse">
            <a:avLst/>
          </a:prstGeom>
          <a:solidFill>
            <a:srgbClr val="00B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smtClean="0">
                <a:solidFill>
                  <a:prstClr val="black"/>
                </a:solidFill>
                <a:latin typeface="Arial" panose="020B0604020202020204" pitchFamily="34" charset="0"/>
                <a:cs typeface="Arial" panose="020B0604020202020204" pitchFamily="34" charset="0"/>
              </a:rPr>
              <a:t>verde</a:t>
            </a:r>
            <a:endParaRPr lang="en-GB" sz="3600" b="1" dirty="0">
              <a:solidFill>
                <a:prstClr val="black"/>
              </a:solidFill>
              <a:latin typeface="Arial" panose="020B0604020202020204" pitchFamily="34" charset="0"/>
              <a:cs typeface="Arial" panose="020B0604020202020204" pitchFamily="34" charset="0"/>
            </a:endParaRPr>
          </a:p>
        </p:txBody>
      </p:sp>
      <p:sp>
        <p:nvSpPr>
          <p:cNvPr id="25" name="Oval 24"/>
          <p:cNvSpPr/>
          <p:nvPr/>
        </p:nvSpPr>
        <p:spPr>
          <a:xfrm>
            <a:off x="4648079" y="1496289"/>
            <a:ext cx="2501596" cy="234437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600" b="1" dirty="0" smtClean="0">
              <a:solidFill>
                <a:prstClr val="black"/>
              </a:solidFill>
              <a:latin typeface="Arial" panose="020B0604020202020204" pitchFamily="34" charset="0"/>
            </a:endParaRPr>
          </a:p>
          <a:p>
            <a:pPr lvl="0" algn="ctr"/>
            <a:r>
              <a:rPr lang="en-GB" sz="3600" b="1" dirty="0" smtClean="0">
                <a:solidFill>
                  <a:prstClr val="black"/>
                </a:solidFill>
                <a:latin typeface="Arial" panose="020B0604020202020204" pitchFamily="34" charset="0"/>
              </a:rPr>
              <a:t>rosso</a:t>
            </a:r>
            <a:endParaRPr lang="en-GB" sz="3600" b="1" dirty="0" smtClean="0">
              <a:solidFill>
                <a:prstClr val="black"/>
              </a:solidFill>
              <a:latin typeface="Arial" panose="020B0604020202020204" pitchFamily="34" charset="0"/>
            </a:endParaRPr>
          </a:p>
          <a:p>
            <a:pPr lvl="0" algn="ctr"/>
            <a:endParaRPr lang="en-GB" sz="3600" b="1" dirty="0">
              <a:solidFill>
                <a:prstClr val="black"/>
              </a:solidFill>
              <a:latin typeface="Arial" panose="020B0604020202020204" pitchFamily="34" charset="0"/>
            </a:endParaRPr>
          </a:p>
        </p:txBody>
      </p:sp>
      <p:sp>
        <p:nvSpPr>
          <p:cNvPr id="26" name="Oval 25"/>
          <p:cNvSpPr/>
          <p:nvPr/>
        </p:nvSpPr>
        <p:spPr>
          <a:xfrm>
            <a:off x="6856482" y="3642320"/>
            <a:ext cx="2631608" cy="2390079"/>
          </a:xfrm>
          <a:prstGeom prst="ellipse">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b="1" dirty="0" smtClean="0">
                <a:solidFill>
                  <a:prstClr val="black"/>
                </a:solidFill>
                <a:latin typeface="Arial" panose="020B0604020202020204" pitchFamily="34" charset="0"/>
                <a:cs typeface="Arial" panose="020B0604020202020204" pitchFamily="34" charset="0"/>
              </a:rPr>
              <a:t>arancia</a:t>
            </a:r>
            <a:endParaRPr lang="en-GB" sz="3600" b="1" dirty="0">
              <a:solidFill>
                <a:prstClr val="black"/>
              </a:solidFill>
              <a:latin typeface="Arial" panose="020B0604020202020204" pitchFamily="34" charset="0"/>
              <a:cs typeface="Arial" panose="020B0604020202020204" pitchFamily="34" charset="0"/>
            </a:endParaRPr>
          </a:p>
        </p:txBody>
      </p:sp>
      <p:sp>
        <p:nvSpPr>
          <p:cNvPr id="27" name="Oval 26"/>
          <p:cNvSpPr/>
          <p:nvPr/>
        </p:nvSpPr>
        <p:spPr>
          <a:xfrm>
            <a:off x="8349673" y="1451766"/>
            <a:ext cx="2547723" cy="234437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600" b="1" dirty="0" smtClean="0">
              <a:solidFill>
                <a:prstClr val="black"/>
              </a:solidFill>
              <a:latin typeface="Arial" panose="020B0604020202020204" pitchFamily="34" charset="0"/>
              <a:cs typeface="Arial" panose="020B0604020202020204" pitchFamily="34" charset="0"/>
            </a:endParaRPr>
          </a:p>
          <a:p>
            <a:pPr lvl="0" algn="ctr"/>
            <a:r>
              <a:rPr lang="en-GB" sz="3600" b="1" dirty="0" smtClean="0">
                <a:solidFill>
                  <a:prstClr val="black"/>
                </a:solidFill>
                <a:latin typeface="Arial" panose="020B0604020202020204" pitchFamily="34" charset="0"/>
                <a:cs typeface="Arial" panose="020B0604020202020204" pitchFamily="34" charset="0"/>
              </a:rPr>
              <a:t>giallo</a:t>
            </a:r>
            <a:endParaRPr lang="en-GB" sz="3600" b="1" dirty="0" smtClean="0">
              <a:solidFill>
                <a:prstClr val="black"/>
              </a:solidFill>
              <a:latin typeface="Arial" panose="020B0604020202020204" pitchFamily="34" charset="0"/>
              <a:cs typeface="Arial" panose="020B0604020202020204" pitchFamily="34" charset="0"/>
            </a:endParaRPr>
          </a:p>
          <a:p>
            <a:pPr lvl="0" algn="ctr"/>
            <a:endParaRPr lang="en-GB" sz="3600" b="1"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3065678" y="6160722"/>
            <a:ext cx="7093930" cy="646331"/>
          </a:xfrm>
          <a:prstGeom prst="rect">
            <a:avLst/>
          </a:prstGeom>
        </p:spPr>
        <p:txBody>
          <a:bodyPr wrap="none">
            <a:spAutoFit/>
          </a:bodyPr>
          <a:lstStyle/>
          <a:p>
            <a:r>
              <a:rPr lang="en-GB" dirty="0" smtClean="0"/>
              <a:t>Introduction to </a:t>
            </a:r>
            <a:r>
              <a:rPr lang="en-GB" dirty="0"/>
              <a:t>colours: </a:t>
            </a:r>
            <a:r>
              <a:rPr lang="en-GB" dirty="0">
                <a:hlinkClick r:id="rId15"/>
              </a:rPr>
              <a:t>https://</a:t>
            </a:r>
            <a:r>
              <a:rPr lang="en-GB" dirty="0" smtClean="0">
                <a:hlinkClick r:id="rId15"/>
              </a:rPr>
              <a:t>youtu.be/qiAsZY69HMI</a:t>
            </a:r>
            <a:endParaRPr lang="en-GB" dirty="0" smtClean="0"/>
          </a:p>
          <a:p>
            <a:r>
              <a:rPr lang="en-GB" dirty="0" smtClean="0"/>
              <a:t>Visuals </a:t>
            </a:r>
            <a:r>
              <a:rPr lang="en-GB" dirty="0"/>
              <a:t>and colours: </a:t>
            </a:r>
            <a:r>
              <a:rPr lang="en-GB" dirty="0">
                <a:hlinkClick r:id="rId16"/>
              </a:rPr>
              <a:t>https://</a:t>
            </a:r>
            <a:r>
              <a:rPr lang="en-GB" dirty="0" smtClean="0">
                <a:hlinkClick r:id="rId16"/>
              </a:rPr>
              <a:t>www.youtube.com/watch?v=umTNpZLK8yA</a:t>
            </a:r>
            <a:r>
              <a:rPr lang="en-GB" dirty="0" smtClean="0"/>
              <a:t>   </a:t>
            </a:r>
            <a:endParaRPr lang="en-GB" dirty="0"/>
          </a:p>
        </p:txBody>
      </p:sp>
      <p:pic>
        <p:nvPicPr>
          <p:cNvPr id="1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328666" y="312422"/>
            <a:ext cx="406400" cy="406400"/>
          </a:xfrm>
          <a:prstGeom prst="rect">
            <a:avLst/>
          </a:prstGeom>
        </p:spPr>
      </p:pic>
      <p:pic>
        <p:nvPicPr>
          <p:cNvPr id="1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2922266" y="2483933"/>
            <a:ext cx="406400" cy="406400"/>
          </a:xfrm>
          <a:prstGeom prst="rect">
            <a:avLst/>
          </a:prstGeom>
        </p:spPr>
      </p:pic>
      <p:pic>
        <p:nvPicPr>
          <p:cNvPr id="1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4760720" y="4769751"/>
            <a:ext cx="406400" cy="406400"/>
          </a:xfrm>
          <a:prstGeom prst="rect">
            <a:avLst/>
          </a:prstGeom>
        </p:spPr>
      </p:pic>
      <p:pic>
        <p:nvPicPr>
          <p:cNvPr id="1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6653282" y="2494070"/>
            <a:ext cx="406400" cy="406400"/>
          </a:xfrm>
          <a:prstGeom prst="rect">
            <a:avLst/>
          </a:prstGeom>
        </p:spPr>
      </p:pic>
      <p:pic>
        <p:nvPicPr>
          <p:cNvPr id="18"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9081690" y="4670577"/>
            <a:ext cx="406400" cy="406400"/>
          </a:xfrm>
          <a:prstGeom prst="rect">
            <a:avLst/>
          </a:prstGeom>
        </p:spPr>
      </p:pic>
      <p:pic>
        <p:nvPicPr>
          <p:cNvPr id="2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7"/>
          <a:stretch>
            <a:fillRect/>
          </a:stretch>
        </p:blipFill>
        <p:spPr>
          <a:xfrm>
            <a:off x="10445749" y="2443016"/>
            <a:ext cx="406400" cy="406400"/>
          </a:xfrm>
          <a:prstGeom prst="rect">
            <a:avLst/>
          </a:prstGeom>
        </p:spPr>
      </p:pic>
    </p:spTree>
    <p:extLst>
      <p:ext uri="{BB962C8B-B14F-4D97-AF65-F5344CB8AC3E}">
        <p14:creationId xmlns:p14="http://schemas.microsoft.com/office/powerpoint/2010/main" val="220738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711" fill="hold"/>
                                        <p:tgtEl>
                                          <p:spTgt spid="14"/>
                                        </p:tgtEl>
                                      </p:cBhvr>
                                    </p:cmd>
                                  </p:childTnLst>
                                </p:cTn>
                              </p:par>
                            </p:childTnLst>
                          </p:cTn>
                        </p:par>
                      </p:childTnLst>
                    </p:cTn>
                  </p:par>
                </p:childTnLst>
              </p:cTn>
              <p:nextCondLst>
                <p:cond evt="onClick" delay="0">
                  <p:tgtEl>
                    <p:spTgt spid="14"/>
                  </p:tgtEl>
                </p:cond>
              </p:nextCondLst>
            </p:seq>
            <p:audio>
              <p:cMediaNode vol="80000">
                <p:cTn id="43" fill="hold" display="0">
                  <p:stCondLst>
                    <p:cond delay="indefinite"/>
                  </p:stCondLst>
                  <p:endCondLst>
                    <p:cond evt="onStopAudio" delay="0">
                      <p:tgtEl>
                        <p:sldTgt/>
                      </p:tgtEl>
                    </p:cond>
                  </p:endCondLst>
                </p:cTn>
                <p:tgtEl>
                  <p:spTgt spid="14"/>
                </p:tgtEl>
              </p:cMediaNode>
            </p:audio>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502" fill="hold"/>
                                        <p:tgtEl>
                                          <p:spTgt spid="15"/>
                                        </p:tgtEl>
                                      </p:cBhvr>
                                    </p:cmd>
                                  </p:childTnLst>
                                </p:cTn>
                              </p:par>
                            </p:childTnLst>
                          </p:cTn>
                        </p:par>
                      </p:childTnLst>
                    </p:cTn>
                  </p:par>
                </p:childTnLst>
              </p:cTn>
              <p:nextCondLst>
                <p:cond evt="onClick" delay="0">
                  <p:tgtEl>
                    <p:spTgt spid="15"/>
                  </p:tgtEl>
                </p:cond>
              </p:nextCondLst>
            </p:seq>
            <p:audio>
              <p:cMediaNode vol="80000">
                <p:cTn id="49" fill="hold" display="0">
                  <p:stCondLst>
                    <p:cond delay="indefinite"/>
                  </p:stCondLst>
                  <p:endCondLst>
                    <p:cond evt="onStopAudio" delay="0">
                      <p:tgtEl>
                        <p:sldTgt/>
                      </p:tgtEl>
                    </p:cond>
                  </p:endCondLst>
                </p:cTn>
                <p:tgtEl>
                  <p:spTgt spid="15"/>
                </p:tgtEl>
              </p:cMediaNode>
            </p:audio>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804" fill="hold"/>
                                        <p:tgtEl>
                                          <p:spTgt spid="16"/>
                                        </p:tgtEl>
                                      </p:cBhvr>
                                    </p:cmd>
                                  </p:childTnLst>
                                </p:cTn>
                              </p:par>
                            </p:childTnLst>
                          </p:cTn>
                        </p:par>
                      </p:childTnLst>
                    </p:cTn>
                  </p:par>
                </p:childTnLst>
              </p:cTn>
              <p:nextCondLst>
                <p:cond evt="onClick" delay="0">
                  <p:tgtEl>
                    <p:spTgt spid="16"/>
                  </p:tgtEl>
                </p:cond>
              </p:nextCondLst>
            </p:seq>
            <p:audio>
              <p:cMediaNode vol="80000">
                <p:cTn id="55" fill="hold" display="0">
                  <p:stCondLst>
                    <p:cond delay="indefinite"/>
                  </p:stCondLst>
                  <p:endCondLst>
                    <p:cond evt="onStopAudio" delay="0">
                      <p:tgtEl>
                        <p:sldTgt/>
                      </p:tgtEl>
                    </p:cond>
                  </p:endCondLst>
                </p:cTn>
                <p:tgtEl>
                  <p:spTgt spid="16"/>
                </p:tgtEl>
              </p:cMediaNode>
            </p:audio>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688" fill="hold"/>
                                        <p:tgtEl>
                                          <p:spTgt spid="17"/>
                                        </p:tgtEl>
                                      </p:cBhvr>
                                    </p:cmd>
                                  </p:childTnLst>
                                </p:cTn>
                              </p:par>
                            </p:childTnLst>
                          </p:cTn>
                        </p:par>
                      </p:childTnLst>
                    </p:cTn>
                  </p:par>
                </p:childTnLst>
              </p:cTn>
              <p:nextCondLst>
                <p:cond evt="onClick" delay="0">
                  <p:tgtEl>
                    <p:spTgt spid="17"/>
                  </p:tgtEl>
                </p:cond>
              </p:nextCondLst>
            </p:seq>
            <p:audio>
              <p:cMediaNode vol="80000">
                <p:cTn id="61" fill="hold" display="0">
                  <p:stCondLst>
                    <p:cond delay="indefinite"/>
                  </p:stCondLst>
                  <p:endCondLst>
                    <p:cond evt="onStopAudio" delay="0">
                      <p:tgtEl>
                        <p:sldTgt/>
                      </p:tgtEl>
                    </p:cond>
                  </p:endCondLst>
                </p:cTn>
                <p:tgtEl>
                  <p:spTgt spid="17"/>
                </p:tgtEl>
              </p:cMediaNode>
            </p:audio>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2710" fill="hold"/>
                                        <p:tgtEl>
                                          <p:spTgt spid="18"/>
                                        </p:tgtEl>
                                      </p:cBhvr>
                                    </p:cmd>
                                  </p:childTnLst>
                                </p:cTn>
                              </p:par>
                            </p:childTnLst>
                          </p:cTn>
                        </p:par>
                      </p:childTnLst>
                    </p:cTn>
                  </p:par>
                </p:childTnLst>
              </p:cTn>
              <p:nextCondLst>
                <p:cond evt="onClick" delay="0">
                  <p:tgtEl>
                    <p:spTgt spid="18"/>
                  </p:tgtEl>
                </p:cond>
              </p:nextCondLst>
            </p:seq>
            <p:audio>
              <p:cMediaNode vol="80000">
                <p:cTn id="67" fill="hold" display="0">
                  <p:stCondLst>
                    <p:cond delay="indefinite"/>
                  </p:stCondLst>
                  <p:endCondLst>
                    <p:cond evt="onStopAudio" delay="0">
                      <p:tgtEl>
                        <p:sldTgt/>
                      </p:tgtEl>
                    </p:cond>
                  </p:endCondLst>
                </p:cTn>
                <p:tgtEl>
                  <p:spTgt spid="18"/>
                </p:tgtEl>
              </p:cMediaNode>
            </p:audio>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2070" fill="hold"/>
                                        <p:tgtEl>
                                          <p:spTgt spid="20"/>
                                        </p:tgtEl>
                                      </p:cBhvr>
                                    </p:cmd>
                                  </p:childTnLst>
                                </p:cTn>
                              </p:par>
                            </p:childTnLst>
                          </p:cTn>
                        </p:par>
                      </p:childTnLst>
                    </p:cTn>
                  </p:par>
                </p:childTnLst>
              </p:cTn>
              <p:nextCondLst>
                <p:cond evt="onClick" delay="0">
                  <p:tgtEl>
                    <p:spTgt spid="20"/>
                  </p:tgtEl>
                </p:cond>
              </p:nextCondLst>
            </p:seq>
            <p:audio>
              <p:cMediaNode vol="80000">
                <p:cTn id="73" fill="hold" display="0">
                  <p:stCondLst>
                    <p:cond delay="indefinite"/>
                  </p:stCondLst>
                  <p:endCondLst>
                    <p:cond evt="onStopAudio" delay="0">
                      <p:tgtEl>
                        <p:sldTgt/>
                      </p:tgtEl>
                    </p:cond>
                  </p:endCondLst>
                </p:cTn>
                <p:tgtEl>
                  <p:spTgt spid="20"/>
                </p:tgtEl>
              </p:cMediaNode>
            </p:audio>
          </p:childTnLst>
        </p:cTn>
      </p:par>
    </p:tnLst>
    <p:bldLst>
      <p:bldP spid="3" grpId="0" animBg="1"/>
      <p:bldP spid="2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0"/>
          <a:stretch>
            <a:fillRect/>
          </a:stretch>
        </p:blipFill>
        <p:spPr>
          <a:xfrm>
            <a:off x="932874" y="0"/>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56014" y="2424208"/>
            <a:ext cx="5266845"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1"/>
          <a:stretch>
            <a:fillRect/>
          </a:stretch>
        </p:blipFill>
        <p:spPr>
          <a:xfrm>
            <a:off x="11258550" y="5846618"/>
            <a:ext cx="933972" cy="910328"/>
          </a:xfrm>
          <a:prstGeom prst="rect">
            <a:avLst/>
          </a:prstGeom>
        </p:spPr>
      </p:pic>
      <p:sp>
        <p:nvSpPr>
          <p:cNvPr id="2" name="TextBox 1"/>
          <p:cNvSpPr txBox="1"/>
          <p:nvPr/>
        </p:nvSpPr>
        <p:spPr>
          <a:xfrm>
            <a:off x="4363802" y="141748"/>
            <a:ext cx="3410551"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Pranzo – </a:t>
            </a:r>
            <a:r>
              <a:rPr lang="en-GB" sz="3600" dirty="0" smtClean="0">
                <a:solidFill>
                  <a:prstClr val="black"/>
                </a:solidFill>
                <a:latin typeface="Arial" panose="020B0604020202020204" pitchFamily="34" charset="0"/>
                <a:cs typeface="Arial" panose="020B0604020202020204" pitchFamily="34" charset="0"/>
              </a:rPr>
              <a:t>Lunch</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2"/>
          <a:stretch>
            <a:fillRect/>
          </a:stretch>
        </p:blipFill>
        <p:spPr>
          <a:xfrm>
            <a:off x="8289192" y="3589170"/>
            <a:ext cx="2798307" cy="3133616"/>
          </a:xfrm>
          <a:prstGeom prst="rect">
            <a:avLst/>
          </a:prstGeom>
        </p:spPr>
      </p:pic>
      <p:sp>
        <p:nvSpPr>
          <p:cNvPr id="17" name="Oval Callout 16"/>
          <p:cNvSpPr/>
          <p:nvPr/>
        </p:nvSpPr>
        <p:spPr>
          <a:xfrm>
            <a:off x="8966220" y="1818512"/>
            <a:ext cx="2121279" cy="1519617"/>
          </a:xfrm>
          <a:prstGeom prst="wedgeEllipseCallo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1" dirty="0" smtClean="0">
                <a:solidFill>
                  <a:srgbClr val="000000"/>
                </a:solidFill>
                <a:latin typeface="Arial" panose="020B0604020202020204" pitchFamily="34" charset="0"/>
                <a:cs typeface="Arial" panose="020B0604020202020204" pitchFamily="34" charset="0"/>
              </a:rPr>
              <a:t>Giallo per favore.</a:t>
            </a:r>
            <a:endParaRPr lang="en-GB" sz="2000" b="1" dirty="0">
              <a:solidFill>
                <a:srgbClr val="000000"/>
              </a:solidFill>
              <a:latin typeface="Arial" panose="020B0604020202020204" pitchFamily="34" charset="0"/>
              <a:cs typeface="Arial" panose="020B0604020202020204" pitchFamily="34" charset="0"/>
            </a:endParaRPr>
          </a:p>
        </p:txBody>
      </p:sp>
      <p:sp>
        <p:nvSpPr>
          <p:cNvPr id="14" name="Oval Callout 13"/>
          <p:cNvSpPr/>
          <p:nvPr/>
        </p:nvSpPr>
        <p:spPr>
          <a:xfrm flipH="1">
            <a:off x="7089145" y="845733"/>
            <a:ext cx="2235340" cy="1609411"/>
          </a:xfrm>
          <a:prstGeom prst="wedgeEllipseCallou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Verde grazie.</a:t>
            </a:r>
            <a:endParaRPr lang="en-US" sz="2000" b="1" dirty="0">
              <a:solidFill>
                <a:schemeClr val="tx1"/>
              </a:solidFill>
              <a:latin typeface="Arial" panose="020B0604020202020204" pitchFamily="34" charset="0"/>
              <a:cs typeface="Arial" panose="020B0604020202020204" pitchFamily="34" charset="0"/>
            </a:endParaRPr>
          </a:p>
        </p:txBody>
      </p:sp>
      <p:sp>
        <p:nvSpPr>
          <p:cNvPr id="7" name="Oval Callout 6"/>
          <p:cNvSpPr/>
          <p:nvPr/>
        </p:nvSpPr>
        <p:spPr>
          <a:xfrm flipH="1">
            <a:off x="5139952" y="1414990"/>
            <a:ext cx="2063254" cy="1646116"/>
          </a:xfrm>
          <a:prstGeom prst="wedgeEllipse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Arancia per favore.</a:t>
            </a:r>
            <a:endParaRPr lang="en-US" sz="2000"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flipH="1">
            <a:off x="5345825" y="5107709"/>
            <a:ext cx="2255699" cy="1505189"/>
          </a:xfrm>
          <a:prstGeom prst="wedgeEllipseCallo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Rosso grazie.</a:t>
            </a:r>
            <a:endParaRPr lang="en-US" sz="2000" b="1" dirty="0">
              <a:solidFill>
                <a:schemeClr val="tx1"/>
              </a:solidFill>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353038246"/>
              </p:ext>
            </p:extLst>
          </p:nvPr>
        </p:nvGraphicFramePr>
        <p:xfrm>
          <a:off x="1017631" y="3627179"/>
          <a:ext cx="4157145" cy="1821532"/>
        </p:xfrm>
        <a:graphic>
          <a:graphicData uri="http://schemas.openxmlformats.org/drawingml/2006/table">
            <a:tbl>
              <a:tblPr firstRow="1" bandRow="1">
                <a:tableStyleId>{5C22544A-7EE6-4342-B048-85BDC9FD1C3A}</a:tableStyleId>
              </a:tblPr>
              <a:tblGrid>
                <a:gridCol w="2163989">
                  <a:extLst>
                    <a:ext uri="{9D8B030D-6E8A-4147-A177-3AD203B41FA5}">
                      <a16:colId xmlns:a16="http://schemas.microsoft.com/office/drawing/2014/main" val="2379324747"/>
                    </a:ext>
                  </a:extLst>
                </a:gridCol>
                <a:gridCol w="1993156">
                  <a:extLst>
                    <a:ext uri="{9D8B030D-6E8A-4147-A177-3AD203B41FA5}">
                      <a16:colId xmlns:a16="http://schemas.microsoft.com/office/drawing/2014/main" val="2065052564"/>
                    </a:ext>
                  </a:extLst>
                </a:gridCol>
              </a:tblGrid>
              <a:tr h="455383">
                <a:tc>
                  <a:txBody>
                    <a:bodyPr/>
                    <a:lstStyle/>
                    <a:p>
                      <a:r>
                        <a:rPr lang="en-GB" sz="2000" dirty="0" smtClean="0">
                          <a:solidFill>
                            <a:schemeClr val="tx1"/>
                          </a:solidFill>
                          <a:latin typeface="Arial" panose="020B0604020202020204" pitchFamily="34" charset="0"/>
                          <a:cs typeface="Arial" panose="020B0604020202020204" pitchFamily="34" charset="0"/>
                        </a:rPr>
                        <a:t>Italian</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r>
                        <a:rPr lang="en-GB" sz="2000" dirty="0" smtClean="0">
                          <a:solidFill>
                            <a:schemeClr val="tx1"/>
                          </a:solidFill>
                          <a:latin typeface="Arial" panose="020B0604020202020204" pitchFamily="34" charset="0"/>
                          <a:cs typeface="Arial" panose="020B0604020202020204" pitchFamily="34" charset="0"/>
                        </a:rPr>
                        <a:t>English</a:t>
                      </a:r>
                      <a:endParaRPr lang="en-GB" sz="2000" dirty="0">
                        <a:solidFill>
                          <a:schemeClr val="tx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extLst>
                  <a:ext uri="{0D108BD9-81ED-4DB2-BD59-A6C34878D82A}">
                    <a16:rowId xmlns:a16="http://schemas.microsoft.com/office/drawing/2014/main" val="3676722690"/>
                  </a:ext>
                </a:extLst>
              </a:tr>
              <a:tr h="455383">
                <a:tc>
                  <a:txBody>
                    <a:bodyPr/>
                    <a:lstStyle/>
                    <a:p>
                      <a:r>
                        <a:rPr lang="en-GB" sz="2000" dirty="0" smtClean="0">
                          <a:latin typeface="Arial" panose="020B0604020202020204" pitchFamily="34" charset="0"/>
                          <a:cs typeface="Arial" panose="020B0604020202020204" pitchFamily="34" charset="0"/>
                        </a:rPr>
                        <a:t>per favore</a:t>
                      </a:r>
                      <a:endParaRPr lang="en-GB" sz="20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please</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2106521360"/>
                  </a:ext>
                </a:extLst>
              </a:tr>
              <a:tr h="455383">
                <a:tc>
                  <a:txBody>
                    <a:bodyPr/>
                    <a:lstStyle/>
                    <a:p>
                      <a:r>
                        <a:rPr lang="en-GB" sz="2000" dirty="0" smtClean="0">
                          <a:latin typeface="Arial" panose="020B0604020202020204" pitchFamily="34" charset="0"/>
                          <a:cs typeface="Arial" panose="020B0604020202020204" pitchFamily="34" charset="0"/>
                        </a:rPr>
                        <a:t>Grazie</a:t>
                      </a:r>
                      <a:endParaRPr lang="en-GB" sz="20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thank</a:t>
                      </a:r>
                      <a:r>
                        <a:rPr lang="en-GB" sz="2000" baseline="0" dirty="0" smtClean="0">
                          <a:latin typeface="Arial" panose="020B0604020202020204" pitchFamily="34" charset="0"/>
                          <a:cs typeface="Arial" panose="020B0604020202020204" pitchFamily="34" charset="0"/>
                        </a:rPr>
                        <a:t> you</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502053528"/>
                  </a:ext>
                </a:extLst>
              </a:tr>
              <a:tr h="455383">
                <a:tc>
                  <a:txBody>
                    <a:bodyPr/>
                    <a:lstStyle/>
                    <a:p>
                      <a:r>
                        <a:rPr lang="en-GB" sz="2000" dirty="0" smtClean="0">
                          <a:latin typeface="Arial" panose="020B0604020202020204" pitchFamily="34" charset="0"/>
                          <a:cs typeface="Arial" panose="020B0604020202020204" pitchFamily="34" charset="0"/>
                        </a:rPr>
                        <a:t>Quale colore? </a:t>
                      </a:r>
                      <a:endParaRPr lang="en-GB" sz="2000" dirty="0" smtClean="0">
                        <a:latin typeface="Arial" panose="020B0604020202020204" pitchFamily="34" charset="0"/>
                        <a:cs typeface="Arial" panose="020B0604020202020204" pitchFamily="34" charset="0"/>
                      </a:endParaRPr>
                    </a:p>
                  </a:txBody>
                  <a:tcPr>
                    <a:solidFill>
                      <a:schemeClr val="accent6">
                        <a:lumMod val="20000"/>
                        <a:lumOff val="80000"/>
                      </a:schemeClr>
                    </a:solidFill>
                  </a:tcPr>
                </a:tc>
                <a:tc>
                  <a:txBody>
                    <a:bodyPr/>
                    <a:lstStyle/>
                    <a:p>
                      <a:r>
                        <a:rPr lang="en-GB" sz="2000" dirty="0" smtClean="0">
                          <a:latin typeface="Arial" panose="020B0604020202020204" pitchFamily="34" charset="0"/>
                          <a:cs typeface="Arial" panose="020B0604020202020204" pitchFamily="34" charset="0"/>
                        </a:rPr>
                        <a:t>Which colour?</a:t>
                      </a:r>
                      <a:endParaRPr lang="en-GB" sz="2000" dirty="0">
                        <a:latin typeface="Arial" panose="020B0604020202020204" pitchFamily="34" charset="0"/>
                        <a:cs typeface="Arial" panose="020B0604020202020204" pitchFamily="34" charset="0"/>
                      </a:endParaRPr>
                    </a:p>
                  </a:txBody>
                  <a:tcPr>
                    <a:solidFill>
                      <a:schemeClr val="accent6">
                        <a:lumMod val="20000"/>
                        <a:lumOff val="80000"/>
                      </a:schemeClr>
                    </a:solidFill>
                  </a:tcPr>
                </a:tc>
                <a:extLst>
                  <a:ext uri="{0D108BD9-81ED-4DB2-BD59-A6C34878D82A}">
                    <a16:rowId xmlns:a16="http://schemas.microsoft.com/office/drawing/2014/main" val="1679347909"/>
                  </a:ext>
                </a:extLst>
              </a:tr>
            </a:tbl>
          </a:graphicData>
        </a:graphic>
      </p:graphicFrame>
      <p:sp>
        <p:nvSpPr>
          <p:cNvPr id="18" name="Oval Callout 17"/>
          <p:cNvSpPr/>
          <p:nvPr/>
        </p:nvSpPr>
        <p:spPr>
          <a:xfrm flipH="1">
            <a:off x="5873726" y="3392623"/>
            <a:ext cx="2111581" cy="1634999"/>
          </a:xfrm>
          <a:prstGeom prst="wedgeEllipseCallo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anose="020B0604020202020204" pitchFamily="34" charset="0"/>
                <a:cs typeface="Arial" panose="020B0604020202020204" pitchFamily="34" charset="0"/>
              </a:rPr>
              <a:t>Blu grazie.</a:t>
            </a:r>
            <a:endParaRPr lang="en-US" sz="2000" b="1" dirty="0">
              <a:solidFill>
                <a:schemeClr val="tx1"/>
              </a:solidFill>
              <a:latin typeface="Arial" panose="020B0604020202020204" pitchFamily="34" charset="0"/>
              <a:cs typeface="Arial" panose="020B0604020202020204" pitchFamily="34" charset="0"/>
            </a:endParaRPr>
          </a:p>
        </p:txBody>
      </p:sp>
      <p:sp>
        <p:nvSpPr>
          <p:cNvPr id="8" name="Oval Callout 7"/>
          <p:cNvSpPr/>
          <p:nvPr/>
        </p:nvSpPr>
        <p:spPr>
          <a:xfrm>
            <a:off x="1092209" y="1619481"/>
            <a:ext cx="2157542" cy="167132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000" b="1" dirty="0">
                <a:solidFill>
                  <a:prstClr val="black"/>
                </a:solidFill>
                <a:latin typeface="Arial" panose="020B0604020202020204" pitchFamily="34" charset="0"/>
                <a:cs typeface="Arial" panose="020B0604020202020204" pitchFamily="34" charset="0"/>
              </a:rPr>
              <a:t>Quale colore? </a:t>
            </a:r>
            <a:endParaRPr lang="en-GB" sz="2000" b="1" dirty="0">
              <a:solidFill>
                <a:prstClr val="black"/>
              </a:solidFill>
              <a:latin typeface="Arial" panose="020B0604020202020204" pitchFamily="34" charset="0"/>
              <a:cs typeface="Arial" panose="020B0604020202020204" pitchFamily="34" charset="0"/>
            </a:endParaRPr>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3957402" y="222352"/>
            <a:ext cx="406400" cy="406400"/>
          </a:xfrm>
          <a:prstGeom prst="rect">
            <a:avLst/>
          </a:prstGeom>
        </p:spPr>
      </p:pic>
      <p:pic>
        <p:nvPicPr>
          <p:cNvPr id="2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2720073" y="2150055"/>
            <a:ext cx="406400" cy="406400"/>
          </a:xfrm>
          <a:prstGeom prst="rect">
            <a:avLst/>
          </a:prstGeom>
        </p:spPr>
      </p:pic>
      <p:pic>
        <p:nvPicPr>
          <p:cNvPr id="21"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2793700" y="4099384"/>
            <a:ext cx="406400" cy="406400"/>
          </a:xfrm>
          <a:prstGeom prst="rect">
            <a:avLst/>
          </a:prstGeom>
        </p:spPr>
      </p:pic>
      <p:pic>
        <p:nvPicPr>
          <p:cNvPr id="25"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817348" y="4577572"/>
            <a:ext cx="406400" cy="406400"/>
          </a:xfrm>
          <a:prstGeom prst="rect">
            <a:avLst/>
          </a:prstGeom>
        </p:spPr>
      </p:pic>
      <p:pic>
        <p:nvPicPr>
          <p:cNvPr id="26" name="Picture 25"/>
          <p:cNvPicPr>
            <a:picLocks noChangeAspect="1"/>
          </p:cNvPicPr>
          <p:nvPr/>
        </p:nvPicPr>
        <p:blipFill>
          <a:blip r:embed="rId24"/>
          <a:stretch>
            <a:fillRect/>
          </a:stretch>
        </p:blipFill>
        <p:spPr>
          <a:xfrm>
            <a:off x="2798995" y="4992020"/>
            <a:ext cx="408467" cy="402371"/>
          </a:xfrm>
          <a:prstGeom prst="rect">
            <a:avLst/>
          </a:prstGeom>
        </p:spPr>
      </p:pic>
      <p:pic>
        <p:nvPicPr>
          <p:cNvPr id="29"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10352809" y="2375120"/>
            <a:ext cx="406400" cy="406400"/>
          </a:xfrm>
          <a:prstGeom prst="rect">
            <a:avLst/>
          </a:prstGeom>
        </p:spPr>
      </p:pic>
      <p:pic>
        <p:nvPicPr>
          <p:cNvPr id="3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3"/>
          <a:stretch>
            <a:fillRect/>
          </a:stretch>
        </p:blipFill>
        <p:spPr>
          <a:xfrm>
            <a:off x="8763020" y="1447238"/>
            <a:ext cx="406400" cy="406400"/>
          </a:xfrm>
          <a:prstGeom prst="rect">
            <a:avLst/>
          </a:prstGeom>
        </p:spPr>
      </p:pic>
      <p:pic>
        <p:nvPicPr>
          <p:cNvPr id="31"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3"/>
          <a:stretch>
            <a:fillRect/>
          </a:stretch>
        </p:blipFill>
        <p:spPr>
          <a:xfrm>
            <a:off x="6633074" y="2076925"/>
            <a:ext cx="406400" cy="406400"/>
          </a:xfrm>
          <a:prstGeom prst="rect">
            <a:avLst/>
          </a:prstGeom>
        </p:spPr>
      </p:pic>
      <p:pic>
        <p:nvPicPr>
          <p:cNvPr id="32"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3"/>
          <a:stretch>
            <a:fillRect/>
          </a:stretch>
        </p:blipFill>
        <p:spPr>
          <a:xfrm>
            <a:off x="7568788" y="3914959"/>
            <a:ext cx="406400" cy="406400"/>
          </a:xfrm>
          <a:prstGeom prst="rect">
            <a:avLst/>
          </a:prstGeom>
        </p:spPr>
      </p:pic>
      <p:pic>
        <p:nvPicPr>
          <p:cNvPr id="33"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3"/>
          <a:stretch>
            <a:fillRect/>
          </a:stretch>
        </p:blipFill>
        <p:spPr>
          <a:xfrm>
            <a:off x="7039474" y="5657103"/>
            <a:ext cx="406400" cy="406400"/>
          </a:xfrm>
          <a:prstGeom prst="rect">
            <a:avLst/>
          </a:prstGeom>
        </p:spPr>
      </p:pic>
    </p:spTree>
    <p:extLst>
      <p:ext uri="{BB962C8B-B14F-4D97-AF65-F5344CB8AC3E}">
        <p14:creationId xmlns:p14="http://schemas.microsoft.com/office/powerpoint/2010/main" val="3274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920" fill="hold"/>
                                        <p:tgtEl>
                                          <p:spTgt spid="9"/>
                                        </p:tgtEl>
                                      </p:cBhvr>
                                    </p:cmd>
                                  </p:childTnLst>
                                </p:cTn>
                              </p:par>
                            </p:childTnLst>
                          </p:cTn>
                        </p:par>
                      </p:childTnLst>
                    </p:cTn>
                  </p:par>
                </p:childTnLst>
              </p:cTn>
              <p:nextCondLst>
                <p:cond evt="onClick" delay="0">
                  <p:tgtEl>
                    <p:spTgt spid="9"/>
                  </p:tgtEl>
                </p:cond>
              </p:nextCondLst>
            </p:seq>
            <p:audio>
              <p:cMediaNode vol="80000">
                <p:cTn id="33" fill="hold" display="0">
                  <p:stCondLst>
                    <p:cond delay="indefinite"/>
                  </p:stCondLst>
                  <p:endCondLst>
                    <p:cond evt="onStopAudio" delay="0">
                      <p:tgtEl>
                        <p:sldTgt/>
                      </p:tgtEl>
                    </p:cond>
                  </p:endCondLst>
                </p:cTn>
                <p:tgtEl>
                  <p:spTgt spid="9"/>
                </p:tgtEl>
              </p:cMediaNode>
            </p:audio>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2348" fill="hold"/>
                                        <p:tgtEl>
                                          <p:spTgt spid="20"/>
                                        </p:tgtEl>
                                      </p:cBhvr>
                                    </p:cmd>
                                  </p:childTnLst>
                                </p:cTn>
                              </p:par>
                            </p:childTnLst>
                          </p:cTn>
                        </p:par>
                      </p:childTnLst>
                    </p:cTn>
                  </p:par>
                </p:childTnLst>
              </p:cTn>
              <p:nextCondLst>
                <p:cond evt="onClick" delay="0">
                  <p:tgtEl>
                    <p:spTgt spid="20"/>
                  </p:tgtEl>
                </p:cond>
              </p:nextCondLst>
            </p:seq>
            <p:audio>
              <p:cMediaNode vol="80000">
                <p:cTn id="39" fill="hold" display="0">
                  <p:stCondLst>
                    <p:cond delay="indefinite"/>
                  </p:stCondLst>
                  <p:endCondLst>
                    <p:cond evt="onStopAudio" delay="0">
                      <p:tgtEl>
                        <p:sldTgt/>
                      </p:tgtEl>
                    </p:cond>
                  </p:endCondLst>
                </p:cTn>
                <p:tgtEl>
                  <p:spTgt spid="20"/>
                </p:tgtEl>
              </p:cMediaNode>
            </p:audio>
            <p:seq concurrent="1" nextAc="seek">
              <p:cTn id="40" restart="whenNotActive" fill="hold" evtFilter="cancelBubble" nodeType="interactiveSeq">
                <p:stCondLst>
                  <p:cond evt="onClick" delay="0">
                    <p:tgtEl>
                      <p:spTgt spid="21"/>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2501" fill="hold"/>
                                        <p:tgtEl>
                                          <p:spTgt spid="21"/>
                                        </p:tgtEl>
                                      </p:cBhvr>
                                    </p:cmd>
                                  </p:childTnLst>
                                </p:cTn>
                              </p:par>
                            </p:childTnLst>
                          </p:cTn>
                        </p:par>
                      </p:childTnLst>
                    </p:cTn>
                  </p:par>
                </p:childTnLst>
              </p:cTn>
              <p:nextCondLst>
                <p:cond evt="onClick" delay="0">
                  <p:tgtEl>
                    <p:spTgt spid="21"/>
                  </p:tgtEl>
                </p:cond>
              </p:nextCondLst>
            </p:seq>
            <p:audio>
              <p:cMediaNode vol="80000">
                <p:cTn id="45" fill="hold" display="0">
                  <p:stCondLst>
                    <p:cond delay="indefinite"/>
                  </p:stCondLst>
                  <p:endCondLst>
                    <p:cond evt="onStopAudio" delay="0">
                      <p:tgtEl>
                        <p:sldTgt/>
                      </p:tgtEl>
                    </p:cond>
                  </p:endCondLst>
                </p:cTn>
                <p:tgtEl>
                  <p:spTgt spid="21"/>
                </p:tgtEl>
              </p:cMediaNode>
            </p:audio>
            <p:seq concurrent="1" nextAc="seek">
              <p:cTn id="46" restart="whenNotActive" fill="hold" evtFilter="cancelBubble" nodeType="interactiveSeq">
                <p:stCondLst>
                  <p:cond evt="onClick" delay="0">
                    <p:tgtEl>
                      <p:spTgt spid="25"/>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1595" fill="hold"/>
                                        <p:tgtEl>
                                          <p:spTgt spid="25"/>
                                        </p:tgtEl>
                                      </p:cBhvr>
                                    </p:cmd>
                                  </p:childTnLst>
                                </p:cTn>
                              </p:par>
                            </p:childTnLst>
                          </p:cTn>
                        </p:par>
                      </p:childTnLst>
                    </p:cTn>
                  </p:par>
                </p:childTnLst>
              </p:cTn>
              <p:nextCondLst>
                <p:cond evt="onClick" delay="0">
                  <p:tgtEl>
                    <p:spTgt spid="25"/>
                  </p:tgtEl>
                </p:cond>
              </p:nextCondLst>
            </p:seq>
            <p:audio>
              <p:cMediaNode vol="80000">
                <p:cTn id="51" fill="hold" display="0">
                  <p:stCondLst>
                    <p:cond delay="indefinite"/>
                  </p:stCondLst>
                  <p:endCondLst>
                    <p:cond evt="onStopAudio" delay="0">
                      <p:tgtEl>
                        <p:sldTgt/>
                      </p:tgtEl>
                    </p:cond>
                  </p:endCondLst>
                </p:cTn>
                <p:tgtEl>
                  <p:spTgt spid="25"/>
                </p:tgtEl>
              </p:cMediaNode>
            </p:audio>
            <p:seq concurrent="1" nextAc="seek">
              <p:cTn id="52" restart="whenNotActive" fill="hold" evtFilter="cancelBubble" nodeType="interactiveSeq">
                <p:stCondLst>
                  <p:cond evt="onClick" delay="0">
                    <p:tgtEl>
                      <p:spTgt spid="29"/>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clickEffect">
                                  <p:stCondLst>
                                    <p:cond delay="0"/>
                                  </p:stCondLst>
                                  <p:childTnLst>
                                    <p:cmd type="call" cmd="playFrom(0.0)">
                                      <p:cBhvr>
                                        <p:cTn id="56" dur="2872" fill="hold"/>
                                        <p:tgtEl>
                                          <p:spTgt spid="29"/>
                                        </p:tgtEl>
                                      </p:cBhvr>
                                    </p:cmd>
                                  </p:childTnLst>
                                </p:cTn>
                              </p:par>
                            </p:childTnLst>
                          </p:cTn>
                        </p:par>
                      </p:childTnLst>
                    </p:cTn>
                  </p:par>
                </p:childTnLst>
              </p:cTn>
              <p:nextCondLst>
                <p:cond evt="onClick" delay="0">
                  <p:tgtEl>
                    <p:spTgt spid="29"/>
                  </p:tgtEl>
                </p:cond>
              </p:nextCondLst>
            </p:seq>
            <p:audio>
              <p:cMediaNode vol="80000">
                <p:cTn id="57" fill="hold" display="0">
                  <p:stCondLst>
                    <p:cond delay="indefinite"/>
                  </p:stCondLst>
                  <p:endCondLst>
                    <p:cond evt="onStopAudio" delay="0">
                      <p:tgtEl>
                        <p:sldTgt/>
                      </p:tgtEl>
                    </p:cond>
                  </p:endCondLst>
                </p:cTn>
                <p:tgtEl>
                  <p:spTgt spid="29"/>
                </p:tgtEl>
              </p:cMediaNode>
            </p:audio>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3058" fill="hold"/>
                                        <p:tgtEl>
                                          <p:spTgt spid="30"/>
                                        </p:tgtEl>
                                      </p:cBhvr>
                                    </p:cmd>
                                  </p:childTnLst>
                                </p:cTn>
                              </p:par>
                            </p:childTnLst>
                          </p:cTn>
                        </p:par>
                      </p:childTnLst>
                    </p:cTn>
                  </p:par>
                </p:childTnLst>
              </p:cTn>
              <p:nextCondLst>
                <p:cond evt="onClick" delay="0">
                  <p:tgtEl>
                    <p:spTgt spid="30"/>
                  </p:tgtEl>
                </p:cond>
              </p:nextCondLst>
            </p:seq>
            <p:audio>
              <p:cMediaNode vol="80000">
                <p:cTn id="63" fill="hold" display="0">
                  <p:stCondLst>
                    <p:cond delay="indefinite"/>
                  </p:stCondLst>
                  <p:endCondLst>
                    <p:cond evt="onStopAudio" delay="0">
                      <p:tgtEl>
                        <p:sldTgt/>
                      </p:tgtEl>
                    </p:cond>
                  </p:endCondLst>
                </p:cTn>
                <p:tgtEl>
                  <p:spTgt spid="30"/>
                </p:tgtEl>
              </p:cMediaNode>
            </p:audio>
            <p:seq concurrent="1" nextAc="seek">
              <p:cTn id="64" restart="whenNotActive" fill="hold" evtFilter="cancelBubble" nodeType="interactiveSeq">
                <p:stCondLst>
                  <p:cond evt="onClick" delay="0">
                    <p:tgtEl>
                      <p:spTgt spid="31"/>
                    </p:tgtEl>
                  </p:cond>
                </p:stCondLst>
                <p:endSync evt="end" delay="0">
                  <p:rtn val="all"/>
                </p:endSync>
                <p:childTnLst>
                  <p:par>
                    <p:cTn id="65" fill="hold">
                      <p:stCondLst>
                        <p:cond delay="0"/>
                      </p:stCondLst>
                      <p:childTnLst>
                        <p:par>
                          <p:cTn id="66" fill="hold">
                            <p:stCondLst>
                              <p:cond delay="0"/>
                            </p:stCondLst>
                            <p:childTnLst>
                              <p:par>
                                <p:cTn id="67" presetID="1" presetClass="mediacall" presetSubtype="0" fill="hold" nodeType="clickEffect">
                                  <p:stCondLst>
                                    <p:cond delay="0"/>
                                  </p:stCondLst>
                                  <p:childTnLst>
                                    <p:cmd type="call" cmd="playFrom(0.0)">
                                      <p:cBhvr>
                                        <p:cTn id="68" dur="3383" fill="hold"/>
                                        <p:tgtEl>
                                          <p:spTgt spid="31"/>
                                        </p:tgtEl>
                                      </p:cBhvr>
                                    </p:cmd>
                                  </p:childTnLst>
                                </p:cTn>
                              </p:par>
                            </p:childTnLst>
                          </p:cTn>
                        </p:par>
                      </p:childTnLst>
                    </p:cTn>
                  </p:par>
                </p:childTnLst>
              </p:cTn>
              <p:nextCondLst>
                <p:cond evt="onClick" delay="0">
                  <p:tgtEl>
                    <p:spTgt spid="31"/>
                  </p:tgtEl>
                </p:cond>
              </p:nextCondLst>
            </p:seq>
            <p:audio>
              <p:cMediaNode vol="80000">
                <p:cTn id="69" fill="hold" display="0">
                  <p:stCondLst>
                    <p:cond delay="indefinite"/>
                  </p:stCondLst>
                  <p:endCondLst>
                    <p:cond evt="onStopAudio" delay="0">
                      <p:tgtEl>
                        <p:sldTgt/>
                      </p:tgtEl>
                    </p:cond>
                  </p:endCondLst>
                </p:cTn>
                <p:tgtEl>
                  <p:spTgt spid="31"/>
                </p:tgtEl>
              </p:cMediaNode>
            </p:audio>
            <p:seq concurrent="1" nextAc="seek">
              <p:cTn id="70" restart="whenNotActive" fill="hold" evtFilter="cancelBubble" nodeType="interactiveSeq">
                <p:stCondLst>
                  <p:cond evt="onClick" delay="0">
                    <p:tgtEl>
                      <p:spTgt spid="32"/>
                    </p:tgtEl>
                  </p:cond>
                </p:stCondLst>
                <p:endSync evt="end" delay="0">
                  <p:rtn val="all"/>
                </p:endSync>
                <p:childTnLst>
                  <p:par>
                    <p:cTn id="71" fill="hold">
                      <p:stCondLst>
                        <p:cond delay="0"/>
                      </p:stCondLst>
                      <p:childTnLst>
                        <p:par>
                          <p:cTn id="72" fill="hold">
                            <p:stCondLst>
                              <p:cond delay="0"/>
                            </p:stCondLst>
                            <p:childTnLst>
                              <p:par>
                                <p:cTn id="73" presetID="1" presetClass="mediacall" presetSubtype="0" fill="hold" nodeType="clickEffect">
                                  <p:stCondLst>
                                    <p:cond delay="0"/>
                                  </p:stCondLst>
                                  <p:childTnLst>
                                    <p:cmd type="call" cmd="playFrom(0.0)">
                                      <p:cBhvr>
                                        <p:cTn id="74" dur="2570" fill="hold"/>
                                        <p:tgtEl>
                                          <p:spTgt spid="32"/>
                                        </p:tgtEl>
                                      </p:cBhvr>
                                    </p:cmd>
                                  </p:childTnLst>
                                </p:cTn>
                              </p:par>
                            </p:childTnLst>
                          </p:cTn>
                        </p:par>
                      </p:childTnLst>
                    </p:cTn>
                  </p:par>
                </p:childTnLst>
              </p:cTn>
              <p:nextCondLst>
                <p:cond evt="onClick" delay="0">
                  <p:tgtEl>
                    <p:spTgt spid="32"/>
                  </p:tgtEl>
                </p:cond>
              </p:nextCondLst>
            </p:seq>
            <p:audio>
              <p:cMediaNode vol="80000">
                <p:cTn id="75" fill="hold" display="0">
                  <p:stCondLst>
                    <p:cond delay="indefinite"/>
                  </p:stCondLst>
                  <p:endCondLst>
                    <p:cond evt="onStopAudio" delay="0">
                      <p:tgtEl>
                        <p:sldTgt/>
                      </p:tgtEl>
                    </p:cond>
                  </p:endCondLst>
                </p:cTn>
                <p:tgtEl>
                  <p:spTgt spid="32"/>
                </p:tgtEl>
              </p:cMediaNode>
            </p:audio>
            <p:seq concurrent="1" nextAc="seek">
              <p:cTn id="76" restart="whenNotActive" fill="hold" evtFilter="cancelBubble" nodeType="interactiveSeq">
                <p:stCondLst>
                  <p:cond evt="onClick" delay="0">
                    <p:tgtEl>
                      <p:spTgt spid="33"/>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2710" fill="hold"/>
                                        <p:tgtEl>
                                          <p:spTgt spid="33"/>
                                        </p:tgtEl>
                                      </p:cBhvr>
                                    </p:cmd>
                                  </p:childTnLst>
                                </p:cTn>
                              </p:par>
                            </p:childTnLst>
                          </p:cTn>
                        </p:par>
                      </p:childTnLst>
                    </p:cTn>
                  </p:par>
                </p:childTnLst>
              </p:cTn>
              <p:nextCondLst>
                <p:cond evt="onClick" delay="0">
                  <p:tgtEl>
                    <p:spTgt spid="33"/>
                  </p:tgtEl>
                </p:cond>
              </p:nextCondLst>
            </p:seq>
            <p:audio>
              <p:cMediaNode vol="80000">
                <p:cTn id="81" fill="hold" display="0">
                  <p:stCondLst>
                    <p:cond delay="indefinite"/>
                  </p:stCondLst>
                  <p:endCondLst>
                    <p:cond evt="onStopAudio" delay="0">
                      <p:tgtEl>
                        <p:sldTgt/>
                      </p:tgtEl>
                    </p:cond>
                  </p:endCondLst>
                </p:cTn>
                <p:tgtEl>
                  <p:spTgt spid="33"/>
                </p:tgtEl>
              </p:cMediaNode>
            </p:audio>
          </p:childTnLst>
        </p:cTn>
      </p:par>
    </p:tnLst>
    <p:bldLst>
      <p:bldP spid="17" grpId="0" animBg="1"/>
      <p:bldP spid="14" grpId="0" animBg="1"/>
      <p:bldP spid="7" grpId="0" animBg="1"/>
      <p:bldP spid="15"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2"/>
          <a:stretch>
            <a:fillRect/>
          </a:stretch>
        </p:blipFill>
        <p:spPr>
          <a:xfrm>
            <a:off x="932874" y="0"/>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74487" y="2442681"/>
            <a:ext cx="5229900"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7" name="Oval Callout 6"/>
          <p:cNvSpPr/>
          <p:nvPr/>
        </p:nvSpPr>
        <p:spPr>
          <a:xfrm>
            <a:off x="1136029" y="2343051"/>
            <a:ext cx="2417560" cy="184186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Hello </a:t>
            </a:r>
            <a:endParaRPr lang="en-GB" sz="2000" b="1" dirty="0" smtClean="0">
              <a:solidFill>
                <a:schemeClr val="tx1"/>
              </a:solidFill>
              <a:latin typeface="Arial" panose="020B0604020202020204" pitchFamily="34" charset="0"/>
            </a:endParaRPr>
          </a:p>
          <a:p>
            <a:pPr algn="ctr"/>
            <a:r>
              <a:rPr lang="en-GB" sz="2000" b="1" dirty="0" smtClean="0">
                <a:solidFill>
                  <a:schemeClr val="tx1"/>
                </a:solidFill>
                <a:latin typeface="Arial" panose="020B0604020202020204" pitchFamily="34" charset="0"/>
                <a:cs typeface="Arial" panose="020B0604020202020204" pitchFamily="34" charset="0"/>
              </a:rPr>
              <a:t>Ciao</a:t>
            </a:r>
            <a:endParaRPr lang="en-GB" sz="2000" b="1" dirty="0" smtClean="0">
              <a:solidFill>
                <a:schemeClr val="tx1"/>
              </a:solidFill>
              <a:latin typeface="Arial" panose="020B0604020202020204" pitchFamily="34" charset="0"/>
              <a:cs typeface="Arial" panose="020B0604020202020204" pitchFamily="34" charset="0"/>
            </a:endParaRPr>
          </a:p>
        </p:txBody>
      </p:sp>
      <p:sp>
        <p:nvSpPr>
          <p:cNvPr id="8" name="Oval Callout 7"/>
          <p:cNvSpPr/>
          <p:nvPr/>
        </p:nvSpPr>
        <p:spPr>
          <a:xfrm>
            <a:off x="8113859" y="4236161"/>
            <a:ext cx="2165346" cy="1957050"/>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Goodbye </a:t>
            </a:r>
          </a:p>
          <a:p>
            <a:pPr algn="ctr"/>
            <a:r>
              <a:rPr lang="en-GB" sz="2000" b="1" dirty="0" smtClean="0">
                <a:solidFill>
                  <a:schemeClr val="tx1"/>
                </a:solidFill>
                <a:latin typeface="Arial" panose="020B0604020202020204" pitchFamily="34" charset="0"/>
              </a:rPr>
              <a:t>Arrivederci</a:t>
            </a:r>
            <a:endParaRPr lang="en-GB" sz="20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14" name="Oval Callout 13"/>
          <p:cNvSpPr/>
          <p:nvPr/>
        </p:nvSpPr>
        <p:spPr>
          <a:xfrm>
            <a:off x="2186677" y="185234"/>
            <a:ext cx="2654830" cy="1788992"/>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morning</a:t>
            </a:r>
          </a:p>
          <a:p>
            <a:pPr marR="233350" algn="ctr"/>
            <a:r>
              <a:rPr lang="en-GB" sz="2000" b="1" dirty="0" smtClean="0">
                <a:solidFill>
                  <a:schemeClr val="tx1"/>
                </a:solidFill>
                <a:latin typeface="Cabin"/>
                <a:cs typeface="Arial" panose="020B0604020202020204" pitchFamily="34" charset="0"/>
              </a:rPr>
              <a:t>Buongiorno</a:t>
            </a:r>
            <a:endParaRPr lang="en-GB" sz="2000"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a:off x="1536632" y="4355552"/>
            <a:ext cx="2758277" cy="207406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Good afternoon</a:t>
            </a:r>
          </a:p>
          <a:p>
            <a:pPr marR="233350" algn="ctr"/>
            <a:r>
              <a:rPr lang="en-GB" sz="2000" b="1" dirty="0">
                <a:solidFill>
                  <a:schemeClr val="tx1"/>
                </a:solidFill>
                <a:latin typeface="Cabin"/>
              </a:rPr>
              <a:t>Buon pomeriggio</a:t>
            </a:r>
            <a:endParaRPr lang="en-GB" sz="2000" b="1" dirty="0">
              <a:solidFill>
                <a:schemeClr val="tx1"/>
              </a:solidFill>
              <a:latin typeface="Cabin"/>
            </a:endParaRPr>
          </a:p>
        </p:txBody>
      </p:sp>
      <p:sp>
        <p:nvSpPr>
          <p:cNvPr id="16" name="Oval Callout 15"/>
          <p:cNvSpPr/>
          <p:nvPr/>
        </p:nvSpPr>
        <p:spPr>
          <a:xfrm>
            <a:off x="5387375" y="171584"/>
            <a:ext cx="2177207" cy="1912334"/>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Thank </a:t>
            </a:r>
            <a:r>
              <a:rPr lang="en-US" sz="2000" dirty="0" smtClean="0">
                <a:solidFill>
                  <a:schemeClr val="tx1"/>
                </a:solidFill>
                <a:latin typeface="Arial" panose="020B0604020202020204" pitchFamily="34" charset="0"/>
                <a:cs typeface="Arial" panose="020B0604020202020204" pitchFamily="34" charset="0"/>
              </a:rPr>
              <a:t>you</a:t>
            </a:r>
            <a:endParaRPr lang="en-GB" sz="2000" b="1" dirty="0">
              <a:solidFill>
                <a:schemeClr val="tx1"/>
              </a:solidFill>
              <a:latin typeface="Cabin"/>
            </a:endParaRPr>
          </a:p>
          <a:p>
            <a:pPr algn="ctr"/>
            <a:r>
              <a:rPr lang="en-GB" sz="2000" b="1" dirty="0" smtClean="0">
                <a:solidFill>
                  <a:schemeClr val="tx1"/>
                </a:solidFill>
                <a:latin typeface="Cabin"/>
                <a:cs typeface="Arial" panose="020B0604020202020204" pitchFamily="34" charset="0"/>
              </a:rPr>
              <a:t>Grazie</a:t>
            </a:r>
            <a:endParaRPr lang="en-US" sz="2000" dirty="0" smtClean="0">
              <a:solidFill>
                <a:schemeClr val="tx1"/>
              </a:solidFill>
              <a:latin typeface="Arial" panose="020B0604020202020204" pitchFamily="34" charset="0"/>
              <a:cs typeface="Arial" panose="020B0604020202020204" pitchFamily="34" charset="0"/>
            </a:endParaRPr>
          </a:p>
        </p:txBody>
      </p:sp>
      <p:sp>
        <p:nvSpPr>
          <p:cNvPr id="17" name="Oval Callout 16"/>
          <p:cNvSpPr/>
          <p:nvPr/>
        </p:nvSpPr>
        <p:spPr>
          <a:xfrm>
            <a:off x="3854344" y="2286369"/>
            <a:ext cx="2214718" cy="183774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233350" algn="ctr"/>
            <a:r>
              <a:rPr lang="en-GB" sz="2000" b="0" i="0" u="none" strike="noStrike" dirty="0" smtClean="0">
                <a:solidFill>
                  <a:srgbClr val="000000"/>
                </a:solidFill>
                <a:effectLst/>
                <a:latin typeface="Arial" panose="020B0604020202020204" pitchFamily="34" charset="0"/>
                <a:cs typeface="Arial" panose="020B0604020202020204" pitchFamily="34" charset="0"/>
              </a:rPr>
              <a:t>Sorry</a:t>
            </a:r>
          </a:p>
          <a:p>
            <a:pPr marR="233350" algn="ctr"/>
            <a:r>
              <a:rPr lang="en-GB" sz="2000" b="1" dirty="0" smtClean="0">
                <a:solidFill>
                  <a:srgbClr val="000000"/>
                </a:solidFill>
                <a:latin typeface="Arial" panose="020B0604020202020204" pitchFamily="34" charset="0"/>
              </a:rPr>
              <a:t>Scusa</a:t>
            </a:r>
            <a:endParaRPr lang="en-GB" sz="2000" b="1" i="0" u="none" strike="noStrike" dirty="0" smtClean="0">
              <a:solidFill>
                <a:schemeClr val="tx1"/>
              </a:solidFill>
              <a:effectLst/>
              <a:latin typeface="Arial" panose="020B0604020202020204" pitchFamily="34" charset="0"/>
              <a:cs typeface="Arial" panose="020B0604020202020204" pitchFamily="34" charset="0"/>
            </a:endParaRPr>
          </a:p>
        </p:txBody>
      </p:sp>
      <p:sp>
        <p:nvSpPr>
          <p:cNvPr id="18" name="Oval Callout 17"/>
          <p:cNvSpPr/>
          <p:nvPr/>
        </p:nvSpPr>
        <p:spPr>
          <a:xfrm>
            <a:off x="6359119" y="2443610"/>
            <a:ext cx="2286117" cy="1760225"/>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Well </a:t>
            </a:r>
            <a:r>
              <a:rPr lang="en-US" sz="2000" dirty="0" smtClean="0">
                <a:solidFill>
                  <a:schemeClr val="tx1"/>
                </a:solidFill>
                <a:latin typeface="Arial" panose="020B0604020202020204" pitchFamily="34" charset="0"/>
                <a:cs typeface="Arial" panose="020B0604020202020204" pitchFamily="34" charset="0"/>
              </a:rPr>
              <a:t>done </a:t>
            </a:r>
            <a:r>
              <a:rPr lang="en-US" sz="2000" b="1" dirty="0" smtClean="0">
                <a:solidFill>
                  <a:schemeClr val="tx1"/>
                </a:solidFill>
                <a:latin typeface="Arial" panose="020B0604020202020204" pitchFamily="34" charset="0"/>
                <a:cs typeface="Arial" panose="020B0604020202020204" pitchFamily="34" charset="0"/>
              </a:rPr>
              <a:t>Ben fatto</a:t>
            </a:r>
            <a:endParaRPr lang="en-GB" sz="2000" b="1" i="0" u="none" strike="noStrike" dirty="0" smtClean="0">
              <a:solidFill>
                <a:schemeClr val="tx1"/>
              </a:solidFill>
              <a:effectLst/>
              <a:latin typeface="Cabin"/>
            </a:endParaRPr>
          </a:p>
        </p:txBody>
      </p:sp>
      <p:sp>
        <p:nvSpPr>
          <p:cNvPr id="19" name="Oval Callout 18"/>
          <p:cNvSpPr/>
          <p:nvPr/>
        </p:nvSpPr>
        <p:spPr>
          <a:xfrm>
            <a:off x="8743075" y="1974225"/>
            <a:ext cx="2414451" cy="154247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Please </a:t>
            </a:r>
          </a:p>
          <a:p>
            <a:pPr marR="233350" algn="ctr"/>
            <a:r>
              <a:rPr lang="en-GB" sz="2000" b="1" dirty="0" smtClean="0">
                <a:solidFill>
                  <a:schemeClr val="tx1"/>
                </a:solidFill>
                <a:latin typeface="Cabin"/>
              </a:rPr>
              <a:t>Per favore</a:t>
            </a:r>
            <a:endParaRPr lang="en-GB" sz="2000" b="1" i="0" u="none" strike="noStrike" dirty="0" smtClean="0">
              <a:solidFill>
                <a:schemeClr val="tx1"/>
              </a:solidFill>
              <a:effectLst/>
              <a:latin typeface="Cabin"/>
            </a:endParaRPr>
          </a:p>
        </p:txBody>
      </p:sp>
      <p:sp>
        <p:nvSpPr>
          <p:cNvPr id="20" name="Oval Callout 19"/>
          <p:cNvSpPr/>
          <p:nvPr/>
        </p:nvSpPr>
        <p:spPr>
          <a:xfrm>
            <a:off x="4911735" y="4515978"/>
            <a:ext cx="2115181" cy="1805421"/>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No</a:t>
            </a:r>
          </a:p>
          <a:p>
            <a:pPr marR="233350" algn="ctr"/>
            <a:r>
              <a:rPr lang="en-GB" sz="2000" b="1" dirty="0" smtClean="0">
                <a:solidFill>
                  <a:schemeClr val="tx1"/>
                </a:solidFill>
                <a:latin typeface="Cabin"/>
              </a:rPr>
              <a:t>NO</a:t>
            </a:r>
            <a:endParaRPr lang="en-GB" sz="2000" b="1" i="0" u="none" strike="noStrike" dirty="0" smtClean="0">
              <a:solidFill>
                <a:schemeClr val="tx1"/>
              </a:solidFill>
              <a:effectLst/>
              <a:latin typeface="Cabin"/>
            </a:endParaRPr>
          </a:p>
        </p:txBody>
      </p:sp>
      <p:sp>
        <p:nvSpPr>
          <p:cNvPr id="21" name="Oval Callout 20"/>
          <p:cNvSpPr/>
          <p:nvPr/>
        </p:nvSpPr>
        <p:spPr>
          <a:xfrm>
            <a:off x="7941905" y="185234"/>
            <a:ext cx="1824804" cy="1535399"/>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Yes </a:t>
            </a:r>
          </a:p>
          <a:p>
            <a:pPr marR="233350" algn="ctr"/>
            <a:r>
              <a:rPr lang="en-GB" sz="2000" b="1" dirty="0">
                <a:solidFill>
                  <a:schemeClr val="tx1"/>
                </a:solidFill>
                <a:latin typeface="Cabin"/>
              </a:rPr>
              <a:t>SÌ</a:t>
            </a:r>
            <a:endParaRPr lang="en-GB" sz="2000" b="1" i="0" u="none" strike="noStrike" dirty="0" smtClean="0">
              <a:solidFill>
                <a:schemeClr val="tx1"/>
              </a:solidFill>
              <a:effectLst/>
              <a:latin typeface="Cabin"/>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4"/>
          <a:stretch>
            <a:fillRect/>
          </a:stretch>
        </p:blipFill>
        <p:spPr>
          <a:xfrm>
            <a:off x="4260583" y="996922"/>
            <a:ext cx="406400" cy="406400"/>
          </a:xfrm>
          <a:prstGeom prst="rect">
            <a:avLst/>
          </a:prstGeom>
        </p:spPr>
      </p:pic>
      <p:pic>
        <p:nvPicPr>
          <p:cNvPr id="29"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4"/>
          <a:stretch>
            <a:fillRect/>
          </a:stretch>
        </p:blipFill>
        <p:spPr>
          <a:xfrm>
            <a:off x="7039060" y="1079730"/>
            <a:ext cx="406400" cy="406400"/>
          </a:xfrm>
          <a:prstGeom prst="rect">
            <a:avLst/>
          </a:prstGeom>
        </p:spPr>
      </p:pic>
      <p:pic>
        <p:nvPicPr>
          <p:cNvPr id="30"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4"/>
          <a:stretch>
            <a:fillRect/>
          </a:stretch>
        </p:blipFill>
        <p:spPr>
          <a:xfrm>
            <a:off x="9215754" y="824819"/>
            <a:ext cx="406400" cy="406400"/>
          </a:xfrm>
          <a:prstGeom prst="rect">
            <a:avLst/>
          </a:prstGeom>
        </p:spPr>
      </p:pic>
      <p:pic>
        <p:nvPicPr>
          <p:cNvPr id="31"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4"/>
          <a:stretch>
            <a:fillRect/>
          </a:stretch>
        </p:blipFill>
        <p:spPr>
          <a:xfrm>
            <a:off x="2858698" y="3205240"/>
            <a:ext cx="406400" cy="406400"/>
          </a:xfrm>
          <a:prstGeom prst="rect">
            <a:avLst/>
          </a:prstGeom>
        </p:spPr>
      </p:pic>
      <p:pic>
        <p:nvPicPr>
          <p:cNvPr id="32"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4"/>
          <a:stretch>
            <a:fillRect/>
          </a:stretch>
        </p:blipFill>
        <p:spPr>
          <a:xfrm>
            <a:off x="5387375" y="3002040"/>
            <a:ext cx="406400" cy="406400"/>
          </a:xfrm>
          <a:prstGeom prst="rect">
            <a:avLst/>
          </a:prstGeom>
        </p:spPr>
      </p:pic>
      <p:pic>
        <p:nvPicPr>
          <p:cNvPr id="34"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4"/>
          <a:stretch>
            <a:fillRect/>
          </a:stretch>
        </p:blipFill>
        <p:spPr>
          <a:xfrm>
            <a:off x="8225871" y="3110296"/>
            <a:ext cx="406400" cy="406400"/>
          </a:xfrm>
          <a:prstGeom prst="rect">
            <a:avLst/>
          </a:prstGeom>
        </p:spPr>
      </p:pic>
      <p:pic>
        <p:nvPicPr>
          <p:cNvPr id="35"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4"/>
          <a:stretch>
            <a:fillRect/>
          </a:stretch>
        </p:blipFill>
        <p:spPr>
          <a:xfrm>
            <a:off x="10578771" y="2542260"/>
            <a:ext cx="406400" cy="406400"/>
          </a:xfrm>
          <a:prstGeom prst="rect">
            <a:avLst/>
          </a:prstGeom>
        </p:spPr>
      </p:pic>
      <p:pic>
        <p:nvPicPr>
          <p:cNvPr id="36"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4"/>
          <a:stretch>
            <a:fillRect/>
          </a:stretch>
        </p:blipFill>
        <p:spPr>
          <a:xfrm>
            <a:off x="3591234" y="5392586"/>
            <a:ext cx="406400" cy="406400"/>
          </a:xfrm>
          <a:prstGeom prst="rect">
            <a:avLst/>
          </a:prstGeom>
        </p:spPr>
      </p:pic>
      <p:pic>
        <p:nvPicPr>
          <p:cNvPr id="37"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4"/>
          <a:stretch>
            <a:fillRect/>
          </a:stretch>
        </p:blipFill>
        <p:spPr>
          <a:xfrm>
            <a:off x="6219687" y="5285318"/>
            <a:ext cx="406400" cy="406400"/>
          </a:xfrm>
          <a:prstGeom prst="rect">
            <a:avLst/>
          </a:prstGeom>
        </p:spPr>
      </p:pic>
      <p:pic>
        <p:nvPicPr>
          <p:cNvPr id="38"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4"/>
          <a:stretch>
            <a:fillRect/>
          </a:stretch>
        </p:blipFill>
        <p:spPr>
          <a:xfrm>
            <a:off x="9872805" y="4984147"/>
            <a:ext cx="406400" cy="406400"/>
          </a:xfrm>
          <a:prstGeom prst="rect">
            <a:avLst/>
          </a:prstGeom>
        </p:spPr>
      </p:pic>
    </p:spTree>
    <p:extLst>
      <p:ext uri="{BB962C8B-B14F-4D97-AF65-F5344CB8AC3E}">
        <p14:creationId xmlns:p14="http://schemas.microsoft.com/office/powerpoint/2010/main" val="22089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circle(in)">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circle(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2129"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2454" fill="hold"/>
                                        <p:tgtEl>
                                          <p:spTgt spid="29"/>
                                        </p:tgtEl>
                                      </p:cBhvr>
                                    </p:cmd>
                                  </p:childTnLst>
                                </p:cTn>
                              </p:par>
                            </p:childTnLst>
                          </p:cTn>
                        </p:par>
                      </p:childTnLst>
                    </p:cTn>
                  </p:par>
                </p:childTnLst>
              </p:cTn>
              <p:nextCondLst>
                <p:cond evt="onClick" delay="0">
                  <p:tgtEl>
                    <p:spTgt spid="29"/>
                  </p:tgtEl>
                </p:cond>
              </p:nextCondLst>
            </p:seq>
            <p:audio>
              <p:cMediaNode vol="80000">
                <p:cTn id="64" fill="hold" display="0">
                  <p:stCondLst>
                    <p:cond delay="indefinite"/>
                  </p:stCondLst>
                  <p:endCondLst>
                    <p:cond evt="onStopAudio" delay="0">
                      <p:tgtEl>
                        <p:sldTgt/>
                      </p:tgtEl>
                    </p:cond>
                  </p:endCondLst>
                </p:cTn>
                <p:tgtEl>
                  <p:spTgt spid="29"/>
                </p:tgtEl>
              </p:cMediaNode>
            </p:audio>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851" fill="hold"/>
                                        <p:tgtEl>
                                          <p:spTgt spid="30"/>
                                        </p:tgtEl>
                                      </p:cBhvr>
                                    </p:cmd>
                                  </p:childTnLst>
                                </p:cTn>
                              </p:par>
                            </p:childTnLst>
                          </p:cTn>
                        </p:par>
                      </p:childTnLst>
                    </p:cTn>
                  </p:par>
                </p:childTnLst>
              </p:cTn>
              <p:nextCondLst>
                <p:cond evt="onClick" delay="0">
                  <p:tgtEl>
                    <p:spTgt spid="30"/>
                  </p:tgtEl>
                </p:cond>
              </p:nextCondLst>
            </p:seq>
            <p:audio>
              <p:cMediaNode vol="80000">
                <p:cTn id="70" fill="hold" display="0">
                  <p:stCondLst>
                    <p:cond delay="indefinite"/>
                  </p:stCondLst>
                  <p:endCondLst>
                    <p:cond evt="onStopAudio" delay="0">
                      <p:tgtEl>
                        <p:sldTgt/>
                      </p:tgtEl>
                    </p:cond>
                  </p:endCondLst>
                </p:cTn>
                <p:tgtEl>
                  <p:spTgt spid="30"/>
                </p:tgtEl>
              </p:cMediaNode>
            </p:audio>
            <p:seq concurrent="1" nextAc="seek">
              <p:cTn id="71" restart="whenNotActive" fill="hold" evtFilter="cancelBubble" nodeType="interactiveSeq">
                <p:stCondLst>
                  <p:cond evt="onClick" delay="0">
                    <p:tgtEl>
                      <p:spTgt spid="31"/>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1502" fill="hold"/>
                                        <p:tgtEl>
                                          <p:spTgt spid="31"/>
                                        </p:tgtEl>
                                      </p:cBhvr>
                                    </p:cmd>
                                  </p:childTnLst>
                                </p:cTn>
                              </p:par>
                            </p:childTnLst>
                          </p:cTn>
                        </p:par>
                      </p:childTnLst>
                    </p:cTn>
                  </p:par>
                </p:childTnLst>
              </p:cTn>
              <p:nextCondLst>
                <p:cond evt="onClick" delay="0">
                  <p:tgtEl>
                    <p:spTgt spid="31"/>
                  </p:tgtEl>
                </p:cond>
              </p:nextCondLst>
            </p:seq>
            <p:audio>
              <p:cMediaNode vol="80000">
                <p:cTn id="76" fill="hold" display="0">
                  <p:stCondLst>
                    <p:cond delay="indefinite"/>
                  </p:stCondLst>
                  <p:endCondLst>
                    <p:cond evt="onStopAudio" delay="0">
                      <p:tgtEl>
                        <p:sldTgt/>
                      </p:tgtEl>
                    </p:cond>
                  </p:endCondLst>
                </p:cTn>
                <p:tgtEl>
                  <p:spTgt spid="31"/>
                </p:tgtEl>
              </p:cMediaNode>
            </p:audio>
            <p:seq concurrent="1" nextAc="seek">
              <p:cTn id="77" restart="whenNotActive" fill="hold" evtFilter="cancelBubble" nodeType="interactiveSeq">
                <p:stCondLst>
                  <p:cond evt="onClick" delay="0">
                    <p:tgtEl>
                      <p:spTgt spid="32"/>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070" fill="hold"/>
                                        <p:tgtEl>
                                          <p:spTgt spid="32"/>
                                        </p:tgtEl>
                                      </p:cBhvr>
                                    </p:cmd>
                                  </p:childTnLst>
                                </p:cTn>
                              </p:par>
                            </p:childTnLst>
                          </p:cTn>
                        </p:par>
                      </p:childTnLst>
                    </p:cTn>
                  </p:par>
                </p:childTnLst>
              </p:cTn>
              <p:nextCondLst>
                <p:cond evt="onClick" delay="0">
                  <p:tgtEl>
                    <p:spTgt spid="32"/>
                  </p:tgtEl>
                </p:cond>
              </p:nextCondLst>
            </p:seq>
            <p:audio>
              <p:cMediaNode vol="80000">
                <p:cTn id="82" fill="hold" display="0">
                  <p:stCondLst>
                    <p:cond delay="indefinite"/>
                  </p:stCondLst>
                  <p:endCondLst>
                    <p:cond evt="onStopAudio" delay="0">
                      <p:tgtEl>
                        <p:sldTgt/>
                      </p:tgtEl>
                    </p:cond>
                  </p:endCondLst>
                </p:cTn>
                <p:tgtEl>
                  <p:spTgt spid="32"/>
                </p:tgtEl>
              </p:cMediaNode>
            </p:audio>
            <p:seq concurrent="1" nextAc="seek">
              <p:cTn id="83" restart="whenNotActive" fill="hold" evtFilter="cancelBubble" nodeType="interactiveSeq">
                <p:stCondLst>
                  <p:cond evt="onClick" delay="0">
                    <p:tgtEl>
                      <p:spTgt spid="34"/>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2070" fill="hold"/>
                                        <p:tgtEl>
                                          <p:spTgt spid="34"/>
                                        </p:tgtEl>
                                      </p:cBhvr>
                                    </p:cmd>
                                  </p:childTnLst>
                                </p:cTn>
                              </p:par>
                            </p:childTnLst>
                          </p:cTn>
                        </p:par>
                      </p:childTnLst>
                    </p:cTn>
                  </p:par>
                </p:childTnLst>
              </p:cTn>
              <p:nextCondLst>
                <p:cond evt="onClick" delay="0">
                  <p:tgtEl>
                    <p:spTgt spid="34"/>
                  </p:tgtEl>
                </p:cond>
              </p:nextCondLst>
            </p:seq>
            <p:audio>
              <p:cMediaNode vol="80000">
                <p:cTn id="88" fill="hold" display="0">
                  <p:stCondLst>
                    <p:cond delay="indefinite"/>
                  </p:stCondLst>
                  <p:endCondLst>
                    <p:cond evt="onStopAudio" delay="0">
                      <p:tgtEl>
                        <p:sldTgt/>
                      </p:tgtEl>
                    </p:cond>
                  </p:endCondLst>
                </p:cTn>
                <p:tgtEl>
                  <p:spTgt spid="34"/>
                </p:tgtEl>
              </p:cMediaNode>
            </p:audio>
            <p:seq concurrent="1" nextAc="seek">
              <p:cTn id="89" restart="whenNotActive" fill="hold" evtFilter="cancelBubble" nodeType="interactiveSeq">
                <p:stCondLst>
                  <p:cond evt="onClick" delay="0">
                    <p:tgtEl>
                      <p:spTgt spid="35"/>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232" fill="hold"/>
                                        <p:tgtEl>
                                          <p:spTgt spid="35"/>
                                        </p:tgtEl>
                                      </p:cBhvr>
                                    </p:cmd>
                                  </p:childTnLst>
                                </p:cTn>
                              </p:par>
                            </p:childTnLst>
                          </p:cTn>
                        </p:par>
                      </p:childTnLst>
                    </p:cTn>
                  </p:par>
                </p:childTnLst>
              </p:cTn>
              <p:nextCondLst>
                <p:cond evt="onClick" delay="0">
                  <p:tgtEl>
                    <p:spTgt spid="35"/>
                  </p:tgtEl>
                </p:cond>
              </p:nextCondLst>
            </p:seq>
            <p:audio>
              <p:cMediaNode vol="80000">
                <p:cTn id="94" fill="hold" display="0">
                  <p:stCondLst>
                    <p:cond delay="indefinite"/>
                  </p:stCondLst>
                  <p:endCondLst>
                    <p:cond evt="onStopAudio" delay="0">
                      <p:tgtEl>
                        <p:sldTgt/>
                      </p:tgtEl>
                    </p:cond>
                  </p:endCondLst>
                </p:cTn>
                <p:tgtEl>
                  <p:spTgt spid="35"/>
                </p:tgtEl>
              </p:cMediaNode>
            </p:audio>
            <p:seq concurrent="1" nextAc="seek">
              <p:cTn id="95" restart="whenNotActive" fill="hold" evtFilter="cancelBubble" nodeType="interactiveSeq">
                <p:stCondLst>
                  <p:cond evt="onClick" delay="0">
                    <p:tgtEl>
                      <p:spTgt spid="36"/>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640" fill="hold"/>
                                        <p:tgtEl>
                                          <p:spTgt spid="36"/>
                                        </p:tgtEl>
                                      </p:cBhvr>
                                    </p:cmd>
                                  </p:childTnLst>
                                </p:cTn>
                              </p:par>
                            </p:childTnLst>
                          </p:cTn>
                        </p:par>
                      </p:childTnLst>
                    </p:cTn>
                  </p:par>
                </p:childTnLst>
              </p:cTn>
              <p:nextCondLst>
                <p:cond evt="onClick" delay="0">
                  <p:tgtEl>
                    <p:spTgt spid="36"/>
                  </p:tgtEl>
                </p:cond>
              </p:nextCondLst>
            </p:seq>
            <p:audio>
              <p:cMediaNode vol="80000">
                <p:cTn id="100" fill="hold" display="0">
                  <p:stCondLst>
                    <p:cond delay="indefinite"/>
                  </p:stCondLst>
                  <p:endCondLst>
                    <p:cond evt="onStopAudio" delay="0">
                      <p:tgtEl>
                        <p:sldTgt/>
                      </p:tgtEl>
                    </p:cond>
                  </p:endCondLst>
                </p:cTn>
                <p:tgtEl>
                  <p:spTgt spid="36"/>
                </p:tgtEl>
              </p:cMediaNode>
            </p:audio>
            <p:seq concurrent="1" nextAc="seek">
              <p:cTn id="101" restart="whenNotActive" fill="hold" evtFilter="cancelBubble" nodeType="interactiveSeq">
                <p:stCondLst>
                  <p:cond evt="onClick" delay="0">
                    <p:tgtEl>
                      <p:spTgt spid="37"/>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1851" fill="hold"/>
                                        <p:tgtEl>
                                          <p:spTgt spid="37"/>
                                        </p:tgtEl>
                                      </p:cBhvr>
                                    </p:cmd>
                                  </p:childTnLst>
                                </p:cTn>
                              </p:par>
                            </p:childTnLst>
                          </p:cTn>
                        </p:par>
                      </p:childTnLst>
                    </p:cTn>
                  </p:par>
                </p:childTnLst>
              </p:cTn>
              <p:nextCondLst>
                <p:cond evt="onClick" delay="0">
                  <p:tgtEl>
                    <p:spTgt spid="37"/>
                  </p:tgtEl>
                </p:cond>
              </p:nextCondLst>
            </p:seq>
            <p:audio>
              <p:cMediaNode vol="80000">
                <p:cTn id="106" fill="hold" display="0">
                  <p:stCondLst>
                    <p:cond delay="indefinite"/>
                  </p:stCondLst>
                  <p:endCondLst>
                    <p:cond evt="onStopAudio" delay="0">
                      <p:tgtEl>
                        <p:sldTgt/>
                      </p:tgtEl>
                    </p:cond>
                  </p:endCondLst>
                </p:cTn>
                <p:tgtEl>
                  <p:spTgt spid="37"/>
                </p:tgtEl>
              </p:cMediaNode>
            </p:audio>
            <p:seq concurrent="1" nextAc="seek">
              <p:cTn id="107" restart="whenNotActive" fill="hold" evtFilter="cancelBubble" nodeType="interactiveSeq">
                <p:stCondLst>
                  <p:cond evt="onClick" delay="0">
                    <p:tgtEl>
                      <p:spTgt spid="38"/>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2896" fill="hold"/>
                                        <p:tgtEl>
                                          <p:spTgt spid="38"/>
                                        </p:tgtEl>
                                      </p:cBhvr>
                                    </p:cmd>
                                  </p:childTnLst>
                                </p:cTn>
                              </p:par>
                            </p:childTnLst>
                          </p:cTn>
                        </p:par>
                      </p:childTnLst>
                    </p:cTn>
                  </p:par>
                </p:childTnLst>
              </p:cTn>
              <p:nextCondLst>
                <p:cond evt="onClick" delay="0">
                  <p:tgtEl>
                    <p:spTgt spid="38"/>
                  </p:tgtEl>
                </p:cond>
              </p:nextCondLst>
            </p:seq>
            <p:audio>
              <p:cMediaNode vol="80000">
                <p:cTn id="112" fill="hold" display="0">
                  <p:stCondLst>
                    <p:cond delay="indefinite"/>
                  </p:stCondLst>
                  <p:endCondLst>
                    <p:cond evt="onStopAudio" delay="0">
                      <p:tgtEl>
                        <p:sldTgt/>
                      </p:tgtEl>
                    </p:cond>
                  </p:endCondLst>
                </p:cTn>
                <p:tgtEl>
                  <p:spTgt spid="38"/>
                </p:tgtEl>
              </p:cMediaNode>
            </p:audio>
          </p:childTnLst>
        </p:cTn>
      </p:par>
    </p:tnLst>
    <p:bldLst>
      <p:bldP spid="7" grpId="0" animBg="1"/>
      <p:bldP spid="8"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22"/>
          <a:stretch>
            <a:fillRect/>
          </a:stretch>
        </p:blipFill>
        <p:spPr>
          <a:xfrm>
            <a:off x="932874" y="0"/>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065250" y="2433444"/>
            <a:ext cx="5248373"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7" name="Oval Callout 6"/>
          <p:cNvSpPr/>
          <p:nvPr/>
        </p:nvSpPr>
        <p:spPr>
          <a:xfrm>
            <a:off x="994322" y="57772"/>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One</a:t>
            </a:r>
          </a:p>
          <a:p>
            <a:pPr algn="ctr"/>
            <a:r>
              <a:rPr lang="en-GB" sz="3600" b="1" dirty="0" smtClean="0">
                <a:solidFill>
                  <a:schemeClr val="tx1"/>
                </a:solidFill>
                <a:latin typeface="Arial" panose="020B0604020202020204" pitchFamily="34" charset="0"/>
                <a:cs typeface="Arial" panose="020B0604020202020204" pitchFamily="34" charset="0"/>
              </a:rPr>
              <a:t>uno</a:t>
            </a:r>
            <a:endParaRPr lang="en-GB" sz="3600" dirty="0">
              <a:solidFill>
                <a:schemeClr val="tx1"/>
              </a:solidFill>
              <a:latin typeface="Arial" panose="020B0604020202020204" pitchFamily="34" charset="0"/>
              <a:cs typeface="Arial" panose="020B0604020202020204" pitchFamily="34" charset="0"/>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3"/>
          <a:stretch>
            <a:fillRect/>
          </a:stretch>
        </p:blipFill>
        <p:spPr>
          <a:xfrm>
            <a:off x="11258550" y="5846618"/>
            <a:ext cx="933972" cy="910328"/>
          </a:xfrm>
          <a:prstGeom prst="rect">
            <a:avLst/>
          </a:prstGeom>
        </p:spPr>
      </p:pic>
      <p:sp>
        <p:nvSpPr>
          <p:cNvPr id="22" name="Oval Callout 21"/>
          <p:cNvSpPr/>
          <p:nvPr/>
        </p:nvSpPr>
        <p:spPr>
          <a:xfrm>
            <a:off x="2886159" y="1338711"/>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Two </a:t>
            </a:r>
          </a:p>
          <a:p>
            <a:pPr algn="ctr"/>
            <a:r>
              <a:rPr lang="en-GB" sz="3600" b="1" dirty="0" smtClean="0">
                <a:solidFill>
                  <a:schemeClr val="tx1"/>
                </a:solidFill>
                <a:latin typeface="Arial" panose="020B0604020202020204" pitchFamily="34" charset="0"/>
                <a:cs typeface="Arial" panose="020B0604020202020204" pitchFamily="34" charset="0"/>
              </a:rPr>
              <a:t>due</a:t>
            </a:r>
            <a:endParaRPr lang="en-GB" sz="3600" dirty="0">
              <a:solidFill>
                <a:schemeClr val="tx1"/>
              </a:solidFill>
              <a:latin typeface="Arial" panose="020B0604020202020204" pitchFamily="34" charset="0"/>
              <a:cs typeface="Arial" panose="020B0604020202020204" pitchFamily="34" charset="0"/>
            </a:endParaRPr>
          </a:p>
        </p:txBody>
      </p:sp>
      <p:sp>
        <p:nvSpPr>
          <p:cNvPr id="23" name="Oval Callout 22"/>
          <p:cNvSpPr/>
          <p:nvPr/>
        </p:nvSpPr>
        <p:spPr>
          <a:xfrm>
            <a:off x="4828875" y="275094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Eight </a:t>
            </a:r>
          </a:p>
          <a:p>
            <a:pPr algn="ctr"/>
            <a:r>
              <a:rPr lang="en-GB" sz="3600" b="1" dirty="0" smtClean="0">
                <a:solidFill>
                  <a:schemeClr val="tx1"/>
                </a:solidFill>
                <a:latin typeface="Arial" panose="020B0604020202020204" pitchFamily="34" charset="0"/>
                <a:cs typeface="Arial" panose="020B0604020202020204" pitchFamily="34" charset="0"/>
              </a:rPr>
              <a:t>otto</a:t>
            </a:r>
            <a:endParaRPr lang="en-GB" sz="3600" dirty="0">
              <a:solidFill>
                <a:schemeClr val="tx1"/>
              </a:solidFill>
              <a:latin typeface="Arial" panose="020B0604020202020204" pitchFamily="34" charset="0"/>
              <a:cs typeface="Arial" panose="020B0604020202020204" pitchFamily="34" charset="0"/>
            </a:endParaRPr>
          </a:p>
        </p:txBody>
      </p:sp>
      <p:sp>
        <p:nvSpPr>
          <p:cNvPr id="24" name="Oval Callout 23"/>
          <p:cNvSpPr/>
          <p:nvPr/>
        </p:nvSpPr>
        <p:spPr>
          <a:xfrm>
            <a:off x="2970457" y="4163183"/>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Seven</a:t>
            </a:r>
          </a:p>
          <a:p>
            <a:pPr algn="ctr"/>
            <a:r>
              <a:rPr lang="en-GB" sz="3600" b="1" dirty="0" smtClean="0">
                <a:solidFill>
                  <a:schemeClr val="tx1"/>
                </a:solidFill>
                <a:latin typeface="Arial" panose="020B0604020202020204" pitchFamily="34" charset="0"/>
                <a:cs typeface="Arial" panose="020B0604020202020204" pitchFamily="34" charset="0"/>
              </a:rPr>
              <a:t>sette</a:t>
            </a:r>
            <a:endParaRPr lang="en-GB" sz="3600" dirty="0">
              <a:solidFill>
                <a:schemeClr val="tx1"/>
              </a:solidFill>
              <a:latin typeface="Arial" panose="020B0604020202020204" pitchFamily="34" charset="0"/>
              <a:cs typeface="Arial" panose="020B0604020202020204" pitchFamily="34" charset="0"/>
            </a:endParaRPr>
          </a:p>
        </p:txBody>
      </p:sp>
      <p:sp>
        <p:nvSpPr>
          <p:cNvPr id="25" name="Oval Callout 24"/>
          <p:cNvSpPr/>
          <p:nvPr/>
        </p:nvSpPr>
        <p:spPr>
          <a:xfrm>
            <a:off x="1016241" y="2675377"/>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Six</a:t>
            </a:r>
          </a:p>
          <a:p>
            <a:pPr algn="ctr"/>
            <a:r>
              <a:rPr lang="en-GB" sz="3600" b="1" dirty="0" smtClean="0">
                <a:solidFill>
                  <a:schemeClr val="tx1"/>
                </a:solidFill>
                <a:latin typeface="Arial" panose="020B0604020202020204" pitchFamily="34" charset="0"/>
                <a:cs typeface="Arial" panose="020B0604020202020204" pitchFamily="34" charset="0"/>
              </a:rPr>
              <a:t>sei</a:t>
            </a:r>
            <a:endParaRPr lang="en-GB" sz="3600" dirty="0">
              <a:solidFill>
                <a:schemeClr val="tx1"/>
              </a:solidFill>
              <a:latin typeface="Arial" panose="020B0604020202020204" pitchFamily="34" charset="0"/>
              <a:cs typeface="Arial" panose="020B0604020202020204" pitchFamily="34" charset="0"/>
            </a:endParaRPr>
          </a:p>
        </p:txBody>
      </p:sp>
      <p:sp>
        <p:nvSpPr>
          <p:cNvPr id="26" name="Oval Callout 25"/>
          <p:cNvSpPr/>
          <p:nvPr/>
        </p:nvSpPr>
        <p:spPr>
          <a:xfrm>
            <a:off x="4801726" y="68278"/>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Three </a:t>
            </a:r>
          </a:p>
          <a:p>
            <a:pPr algn="ctr"/>
            <a:r>
              <a:rPr lang="en-GB" sz="3600" b="1" dirty="0" smtClean="0">
                <a:solidFill>
                  <a:schemeClr val="tx1"/>
                </a:solidFill>
                <a:latin typeface="Arial" panose="020B0604020202020204" pitchFamily="34" charset="0"/>
                <a:cs typeface="Arial" panose="020B0604020202020204" pitchFamily="34" charset="0"/>
              </a:rPr>
              <a:t>tre</a:t>
            </a:r>
            <a:endParaRPr lang="en-GB" sz="3600" dirty="0">
              <a:solidFill>
                <a:schemeClr val="tx1"/>
              </a:solidFill>
              <a:latin typeface="Arial" panose="020B0604020202020204" pitchFamily="34" charset="0"/>
              <a:cs typeface="Arial" panose="020B0604020202020204" pitchFamily="34" charset="0"/>
            </a:endParaRPr>
          </a:p>
        </p:txBody>
      </p:sp>
      <p:sp>
        <p:nvSpPr>
          <p:cNvPr id="27" name="Oval Callout 26"/>
          <p:cNvSpPr/>
          <p:nvPr/>
        </p:nvSpPr>
        <p:spPr>
          <a:xfrm>
            <a:off x="6740028" y="4183685"/>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Nine </a:t>
            </a:r>
          </a:p>
          <a:p>
            <a:pPr algn="ctr"/>
            <a:r>
              <a:rPr lang="en-GB" sz="3600" b="1" dirty="0" smtClean="0">
                <a:solidFill>
                  <a:schemeClr val="tx1"/>
                </a:solidFill>
                <a:latin typeface="Arial" panose="020B0604020202020204" pitchFamily="34" charset="0"/>
                <a:cs typeface="Arial" panose="020B0604020202020204" pitchFamily="34" charset="0"/>
              </a:rPr>
              <a:t>nove</a:t>
            </a:r>
            <a:endParaRPr lang="en-GB" sz="3600" dirty="0">
              <a:solidFill>
                <a:schemeClr val="tx1"/>
              </a:solidFill>
              <a:latin typeface="Arial" panose="020B0604020202020204" pitchFamily="34" charset="0"/>
              <a:cs typeface="Arial" panose="020B0604020202020204" pitchFamily="34" charset="0"/>
            </a:endParaRPr>
          </a:p>
        </p:txBody>
      </p:sp>
      <p:sp>
        <p:nvSpPr>
          <p:cNvPr id="28" name="Oval Callout 27"/>
          <p:cNvSpPr/>
          <p:nvPr/>
        </p:nvSpPr>
        <p:spPr>
          <a:xfrm>
            <a:off x="8737306" y="2920714"/>
            <a:ext cx="2318800" cy="196438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Ten</a:t>
            </a:r>
          </a:p>
          <a:p>
            <a:pPr algn="ctr"/>
            <a:r>
              <a:rPr lang="en-GB" sz="3600" b="1" dirty="0" smtClean="0">
                <a:solidFill>
                  <a:schemeClr val="tx1"/>
                </a:solidFill>
                <a:latin typeface="Arial" panose="020B0604020202020204" pitchFamily="34" charset="0"/>
                <a:cs typeface="Arial" panose="020B0604020202020204" pitchFamily="34" charset="0"/>
              </a:rPr>
              <a:t>diece</a:t>
            </a:r>
            <a:endParaRPr lang="en-GB" sz="3600" dirty="0">
              <a:solidFill>
                <a:schemeClr val="tx1"/>
              </a:solidFill>
              <a:latin typeface="Arial" panose="020B0604020202020204" pitchFamily="34" charset="0"/>
              <a:cs typeface="Arial" panose="020B0604020202020204" pitchFamily="34" charset="0"/>
            </a:endParaRPr>
          </a:p>
        </p:txBody>
      </p:sp>
      <p:sp>
        <p:nvSpPr>
          <p:cNvPr id="29" name="Oval Callout 28"/>
          <p:cNvSpPr/>
          <p:nvPr/>
        </p:nvSpPr>
        <p:spPr>
          <a:xfrm>
            <a:off x="8793187" y="57772"/>
            <a:ext cx="2372559" cy="1955027"/>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Five</a:t>
            </a:r>
          </a:p>
          <a:p>
            <a:pPr algn="ctr"/>
            <a:r>
              <a:rPr lang="en-GB" sz="3600" b="1" dirty="0" smtClean="0">
                <a:solidFill>
                  <a:schemeClr val="tx1"/>
                </a:solidFill>
                <a:latin typeface="Arial" panose="020B0604020202020204" pitchFamily="34" charset="0"/>
                <a:cs typeface="Arial" panose="020B0604020202020204" pitchFamily="34" charset="0"/>
              </a:rPr>
              <a:t>cinque</a:t>
            </a:r>
            <a:endParaRPr lang="en-GB" sz="3600" dirty="0">
              <a:solidFill>
                <a:schemeClr val="tx1"/>
              </a:solidFill>
              <a:latin typeface="Arial" panose="020B0604020202020204" pitchFamily="34" charset="0"/>
              <a:cs typeface="Arial" panose="020B0604020202020204" pitchFamily="34" charset="0"/>
            </a:endParaRPr>
          </a:p>
        </p:txBody>
      </p:sp>
      <p:sp>
        <p:nvSpPr>
          <p:cNvPr id="30" name="Oval Callout 29"/>
          <p:cNvSpPr/>
          <p:nvPr/>
        </p:nvSpPr>
        <p:spPr>
          <a:xfrm>
            <a:off x="6719609" y="1234725"/>
            <a:ext cx="2507674" cy="2100093"/>
          </a:xfrm>
          <a:prstGeom prst="wedgeEllipse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Arial" panose="020B0604020202020204" pitchFamily="34" charset="0"/>
                <a:cs typeface="Arial" panose="020B0604020202020204" pitchFamily="34" charset="0"/>
              </a:rPr>
              <a:t>Four</a:t>
            </a:r>
          </a:p>
          <a:p>
            <a:pPr algn="ctr"/>
            <a:r>
              <a:rPr lang="en-GB" sz="3600" b="1" dirty="0" smtClean="0">
                <a:solidFill>
                  <a:schemeClr val="tx1"/>
                </a:solidFill>
                <a:latin typeface="Arial" panose="020B0604020202020204" pitchFamily="34" charset="0"/>
                <a:cs typeface="Arial" panose="020B0604020202020204" pitchFamily="34" charset="0"/>
              </a:rPr>
              <a:t>quattro</a:t>
            </a:r>
            <a:endParaRPr lang="en-GB" sz="36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2886159" y="6387614"/>
            <a:ext cx="6705600" cy="369332"/>
          </a:xfrm>
          <a:prstGeom prst="rect">
            <a:avLst/>
          </a:prstGeom>
          <a:noFill/>
        </p:spPr>
        <p:txBody>
          <a:bodyPr wrap="square" rtlCol="0">
            <a:spAutoFit/>
          </a:bodyPr>
          <a:lstStyle/>
          <a:p>
            <a:pPr algn="ctr"/>
            <a:r>
              <a:rPr lang="en-GB" dirty="0"/>
              <a:t>Numbers song: </a:t>
            </a:r>
            <a:r>
              <a:rPr lang="en-GB" dirty="0">
                <a:hlinkClick r:id="rId24"/>
              </a:rPr>
              <a:t>https://</a:t>
            </a:r>
            <a:r>
              <a:rPr lang="en-GB" dirty="0" smtClean="0">
                <a:hlinkClick r:id="rId24"/>
              </a:rPr>
              <a:t>www.youtube.com/watch?v=8JsdiTiowGM</a:t>
            </a:r>
            <a:r>
              <a:rPr lang="en-GB" dirty="0" smtClean="0"/>
              <a:t> </a:t>
            </a:r>
            <a:endParaRPr lang="en-GB" dirty="0"/>
          </a:p>
        </p:txBody>
      </p:sp>
      <p:pic>
        <p:nvPicPr>
          <p:cNvPr id="4" name="Picture 3"/>
          <p:cNvPicPr>
            <a:picLocks noChangeAspect="1"/>
          </p:cNvPicPr>
          <p:nvPr/>
        </p:nvPicPr>
        <p:blipFill>
          <a:blip r:embed="rId25"/>
          <a:stretch>
            <a:fillRect/>
          </a:stretch>
        </p:blipFill>
        <p:spPr>
          <a:xfrm>
            <a:off x="1016241" y="4913746"/>
            <a:ext cx="1883143" cy="1916326"/>
          </a:xfrm>
          <a:prstGeom prst="rect">
            <a:avLst/>
          </a:prstGeom>
        </p:spPr>
      </p:pic>
      <p:pic>
        <p:nvPicPr>
          <p:cNvPr id="1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2767257" y="904384"/>
            <a:ext cx="406400" cy="406400"/>
          </a:xfrm>
          <a:prstGeom prst="rect">
            <a:avLst/>
          </a:prstGeom>
        </p:spPr>
      </p:pic>
      <p:pic>
        <p:nvPicPr>
          <p:cNvPr id="20"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6"/>
          <a:stretch>
            <a:fillRect/>
          </a:stretch>
        </p:blipFill>
        <p:spPr>
          <a:xfrm>
            <a:off x="4598526" y="2117705"/>
            <a:ext cx="406400" cy="406400"/>
          </a:xfrm>
          <a:prstGeom prst="rect">
            <a:avLst/>
          </a:prstGeom>
        </p:spPr>
      </p:pic>
      <p:pic>
        <p:nvPicPr>
          <p:cNvPr id="21"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6"/>
          <a:stretch>
            <a:fillRect/>
          </a:stretch>
        </p:blipFill>
        <p:spPr>
          <a:xfrm>
            <a:off x="6537560" y="995183"/>
            <a:ext cx="406400" cy="406400"/>
          </a:xfrm>
          <a:prstGeom prst="rect">
            <a:avLst/>
          </a:prstGeom>
        </p:spPr>
      </p:pic>
      <p:pic>
        <p:nvPicPr>
          <p:cNvPr id="32"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6"/>
          <a:stretch>
            <a:fillRect/>
          </a:stretch>
        </p:blipFill>
        <p:spPr>
          <a:xfrm>
            <a:off x="8789168" y="1980580"/>
            <a:ext cx="406400" cy="406400"/>
          </a:xfrm>
          <a:prstGeom prst="rect">
            <a:avLst/>
          </a:prstGeom>
        </p:spPr>
      </p:pic>
      <p:pic>
        <p:nvPicPr>
          <p:cNvPr id="33"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6"/>
          <a:stretch>
            <a:fillRect/>
          </a:stretch>
        </p:blipFill>
        <p:spPr>
          <a:xfrm>
            <a:off x="10550247" y="744616"/>
            <a:ext cx="406400" cy="406400"/>
          </a:xfrm>
          <a:prstGeom prst="rect">
            <a:avLst/>
          </a:prstGeom>
        </p:spPr>
      </p:pic>
      <p:pic>
        <p:nvPicPr>
          <p:cNvPr id="34"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6"/>
          <a:stretch>
            <a:fillRect/>
          </a:stretch>
        </p:blipFill>
        <p:spPr>
          <a:xfrm>
            <a:off x="2682959" y="3577080"/>
            <a:ext cx="406400" cy="406400"/>
          </a:xfrm>
          <a:prstGeom prst="rect">
            <a:avLst/>
          </a:prstGeom>
        </p:spPr>
      </p:pic>
      <p:pic>
        <p:nvPicPr>
          <p:cNvPr id="35" name="Recorded Sound">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26"/>
          <a:stretch>
            <a:fillRect/>
          </a:stretch>
        </p:blipFill>
        <p:spPr>
          <a:xfrm>
            <a:off x="4835316" y="4902272"/>
            <a:ext cx="406400" cy="406400"/>
          </a:xfrm>
          <a:prstGeom prst="rect">
            <a:avLst/>
          </a:prstGeom>
        </p:spPr>
      </p:pic>
      <p:pic>
        <p:nvPicPr>
          <p:cNvPr id="36" name="Recorded Sound">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26"/>
          <a:stretch>
            <a:fillRect/>
          </a:stretch>
        </p:blipFill>
        <p:spPr>
          <a:xfrm>
            <a:off x="6612663" y="3562341"/>
            <a:ext cx="406400" cy="406400"/>
          </a:xfrm>
          <a:prstGeom prst="rect">
            <a:avLst/>
          </a:prstGeom>
        </p:spPr>
      </p:pic>
      <p:pic>
        <p:nvPicPr>
          <p:cNvPr id="37" name="Recorded Sound">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26"/>
          <a:stretch>
            <a:fillRect/>
          </a:stretch>
        </p:blipFill>
        <p:spPr>
          <a:xfrm>
            <a:off x="8585968" y="4885101"/>
            <a:ext cx="406400" cy="406400"/>
          </a:xfrm>
          <a:prstGeom prst="rect">
            <a:avLst/>
          </a:prstGeom>
        </p:spPr>
      </p:pic>
      <p:pic>
        <p:nvPicPr>
          <p:cNvPr id="39" name="Recorded Sound">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26"/>
          <a:stretch>
            <a:fillRect/>
          </a:stretch>
        </p:blipFill>
        <p:spPr>
          <a:xfrm>
            <a:off x="10516631" y="3594482"/>
            <a:ext cx="406400" cy="406400"/>
          </a:xfrm>
          <a:prstGeom prst="rect">
            <a:avLst/>
          </a:prstGeom>
        </p:spPr>
      </p:pic>
    </p:spTree>
    <p:extLst>
      <p:ext uri="{BB962C8B-B14F-4D97-AF65-F5344CB8AC3E}">
        <p14:creationId xmlns:p14="http://schemas.microsoft.com/office/powerpoint/2010/main" val="367224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circle(in)">
                                      <p:cBhvr>
                                        <p:cTn id="47" dur="20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circle(in)">
                                      <p:cBhvr>
                                        <p:cTn id="5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572" fill="hold"/>
                                        <p:tgtEl>
                                          <p:spTgt spid="18"/>
                                        </p:tgtEl>
                                      </p:cBhvr>
                                    </p:cmd>
                                  </p:childTnLst>
                                </p:cTn>
                              </p:par>
                            </p:childTnLst>
                          </p:cTn>
                        </p:par>
                      </p:childTnLst>
                    </p:cTn>
                  </p:par>
                </p:childTnLst>
              </p:cTn>
              <p:nextCondLst>
                <p:cond evt="onClick" delay="0">
                  <p:tgtEl>
                    <p:spTgt spid="18"/>
                  </p:tgtEl>
                </p:cond>
              </p:nextCondLst>
            </p:seq>
            <p:audio>
              <p:cMediaNode vol="80000">
                <p:cTn id="58" fill="hold" display="0">
                  <p:stCondLst>
                    <p:cond delay="indefinite"/>
                  </p:stCondLst>
                  <p:endCondLst>
                    <p:cond evt="onStopAudio" delay="0">
                      <p:tgtEl>
                        <p:sldTgt/>
                      </p:tgtEl>
                    </p:cond>
                  </p:endCondLst>
                </p:cTn>
                <p:tgtEl>
                  <p:spTgt spid="18"/>
                </p:tgtEl>
              </p:cMediaNode>
            </p:audio>
            <p:seq concurrent="1" nextAc="seek">
              <p:cTn id="59" restart="whenNotActive" fill="hold" evtFilter="cancelBubble" nodeType="interactiveSeq">
                <p:stCondLst>
                  <p:cond evt="onClick" delay="0">
                    <p:tgtEl>
                      <p:spTgt spid="20"/>
                    </p:tgtEl>
                  </p:cond>
                </p:stCondLst>
                <p:endSync evt="end" delay="0">
                  <p:rtn val="all"/>
                </p:endSync>
                <p:childTnLst>
                  <p:par>
                    <p:cTn id="60" fill="hold">
                      <p:stCondLst>
                        <p:cond delay="0"/>
                      </p:stCondLst>
                      <p:childTnLst>
                        <p:par>
                          <p:cTn id="61" fill="hold">
                            <p:stCondLst>
                              <p:cond delay="0"/>
                            </p:stCondLst>
                            <p:childTnLst>
                              <p:par>
                                <p:cTn id="62" presetID="1" presetClass="mediacall" presetSubtype="0" fill="hold" nodeType="clickEffect">
                                  <p:stCondLst>
                                    <p:cond delay="0"/>
                                  </p:stCondLst>
                                  <p:childTnLst>
                                    <p:cmd type="call" cmd="playFrom(0.0)">
                                      <p:cBhvr>
                                        <p:cTn id="63" dur="1930" fill="hold"/>
                                        <p:tgtEl>
                                          <p:spTgt spid="20"/>
                                        </p:tgtEl>
                                      </p:cBhvr>
                                    </p:cmd>
                                  </p:childTnLst>
                                </p:cTn>
                              </p:par>
                            </p:childTnLst>
                          </p:cTn>
                        </p:par>
                      </p:childTnLst>
                    </p:cTn>
                  </p:par>
                </p:childTnLst>
              </p:cTn>
              <p:nextCondLst>
                <p:cond evt="onClick" delay="0">
                  <p:tgtEl>
                    <p:spTgt spid="20"/>
                  </p:tgtEl>
                </p:cond>
              </p:nextCondLst>
            </p:seq>
            <p:audio>
              <p:cMediaNode vol="80000">
                <p:cTn id="64" fill="hold" display="0">
                  <p:stCondLst>
                    <p:cond delay="indefinite"/>
                  </p:stCondLst>
                  <p:endCondLst>
                    <p:cond evt="onStopAudio" delay="0">
                      <p:tgtEl>
                        <p:sldTgt/>
                      </p:tgtEl>
                    </p:cond>
                  </p:endCondLst>
                </p:cTn>
                <p:tgtEl>
                  <p:spTgt spid="20"/>
                </p:tgtEl>
              </p:cMediaNode>
            </p:audio>
            <p:seq concurrent="1" nextAc="seek">
              <p:cTn id="65" restart="whenNotActive" fill="hold" evtFilter="cancelBubble" nodeType="interactiveSeq">
                <p:stCondLst>
                  <p:cond evt="onClick" delay="0">
                    <p:tgtEl>
                      <p:spTgt spid="21"/>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1642" fill="hold"/>
                                        <p:tgtEl>
                                          <p:spTgt spid="21"/>
                                        </p:tgtEl>
                                      </p:cBhvr>
                                    </p:cmd>
                                  </p:childTnLst>
                                </p:cTn>
                              </p:par>
                            </p:childTnLst>
                          </p:cTn>
                        </p:par>
                      </p:childTnLst>
                    </p:cTn>
                  </p:par>
                </p:childTnLst>
              </p:cTn>
              <p:nextCondLst>
                <p:cond evt="onClick" delay="0">
                  <p:tgtEl>
                    <p:spTgt spid="21"/>
                  </p:tgtEl>
                </p:cond>
              </p:nextCondLst>
            </p:seq>
            <p:audio>
              <p:cMediaNode vol="80000">
                <p:cTn id="70" fill="hold" display="0">
                  <p:stCondLst>
                    <p:cond delay="indefinite"/>
                  </p:stCondLst>
                  <p:endCondLst>
                    <p:cond evt="onStopAudio" delay="0">
                      <p:tgtEl>
                        <p:sldTgt/>
                      </p:tgtEl>
                    </p:cond>
                  </p:endCondLst>
                </p:cTn>
                <p:tgtEl>
                  <p:spTgt spid="21"/>
                </p:tgtEl>
              </p:cMediaNode>
            </p:audio>
            <p:seq concurrent="1" nextAc="seek">
              <p:cTn id="71" restart="whenNotActive" fill="hold" evtFilter="cancelBubble" nodeType="interactiveSeq">
                <p:stCondLst>
                  <p:cond evt="onClick" delay="0">
                    <p:tgtEl>
                      <p:spTgt spid="32"/>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2640" fill="hold"/>
                                        <p:tgtEl>
                                          <p:spTgt spid="32"/>
                                        </p:tgtEl>
                                      </p:cBhvr>
                                    </p:cmd>
                                  </p:childTnLst>
                                </p:cTn>
                              </p:par>
                            </p:childTnLst>
                          </p:cTn>
                        </p:par>
                      </p:childTnLst>
                    </p:cTn>
                  </p:par>
                </p:childTnLst>
              </p:cTn>
              <p:nextCondLst>
                <p:cond evt="onClick" delay="0">
                  <p:tgtEl>
                    <p:spTgt spid="32"/>
                  </p:tgtEl>
                </p:cond>
              </p:nextCondLst>
            </p:seq>
            <p:audio>
              <p:cMediaNode vol="80000">
                <p:cTn id="76" fill="hold" display="0">
                  <p:stCondLst>
                    <p:cond delay="indefinite"/>
                  </p:stCondLst>
                  <p:endCondLst>
                    <p:cond evt="onStopAudio" delay="0">
                      <p:tgtEl>
                        <p:sldTgt/>
                      </p:tgtEl>
                    </p:cond>
                  </p:endCondLst>
                </p:cTn>
                <p:tgtEl>
                  <p:spTgt spid="32"/>
                </p:tgtEl>
              </p:cMediaNode>
            </p:audio>
            <p:seq concurrent="1" nextAc="seek">
              <p:cTn id="77" restart="whenNotActive" fill="hold" evtFilter="cancelBubble" nodeType="interactiveSeq">
                <p:stCondLst>
                  <p:cond evt="onClick" delay="0">
                    <p:tgtEl>
                      <p:spTgt spid="33"/>
                    </p:tgtEl>
                  </p:cond>
                </p:stCondLst>
                <p:endSync evt="end" delay="0">
                  <p:rtn val="all"/>
                </p:endSync>
                <p:childTnLst>
                  <p:par>
                    <p:cTn id="78" fill="hold">
                      <p:stCondLst>
                        <p:cond delay="0"/>
                      </p:stCondLst>
                      <p:childTnLst>
                        <p:par>
                          <p:cTn id="79" fill="hold">
                            <p:stCondLst>
                              <p:cond delay="0"/>
                            </p:stCondLst>
                            <p:childTnLst>
                              <p:par>
                                <p:cTn id="80" presetID="1" presetClass="mediacall" presetSubtype="0" fill="hold" nodeType="clickEffect">
                                  <p:stCondLst>
                                    <p:cond delay="0"/>
                                  </p:stCondLst>
                                  <p:childTnLst>
                                    <p:cmd type="call" cmd="playFrom(0.0)">
                                      <p:cBhvr>
                                        <p:cTn id="81" dur="2617" fill="hold"/>
                                        <p:tgtEl>
                                          <p:spTgt spid="33"/>
                                        </p:tgtEl>
                                      </p:cBhvr>
                                    </p:cmd>
                                  </p:childTnLst>
                                </p:cTn>
                              </p:par>
                            </p:childTnLst>
                          </p:cTn>
                        </p:par>
                      </p:childTnLst>
                    </p:cTn>
                  </p:par>
                </p:childTnLst>
              </p:cTn>
              <p:nextCondLst>
                <p:cond evt="onClick" delay="0">
                  <p:tgtEl>
                    <p:spTgt spid="33"/>
                  </p:tgtEl>
                </p:cond>
              </p:nextCondLst>
            </p:seq>
            <p:audio>
              <p:cMediaNode vol="80000">
                <p:cTn id="82" fill="hold" display="0">
                  <p:stCondLst>
                    <p:cond delay="indefinite"/>
                  </p:stCondLst>
                  <p:endCondLst>
                    <p:cond evt="onStopAudio" delay="0">
                      <p:tgtEl>
                        <p:sldTgt/>
                      </p:tgtEl>
                    </p:cond>
                  </p:endCondLst>
                </p:cTn>
                <p:tgtEl>
                  <p:spTgt spid="33"/>
                </p:tgtEl>
              </p:cMediaNode>
            </p:audio>
            <p:seq concurrent="1" nextAc="seek">
              <p:cTn id="83" restart="whenNotActive" fill="hold" evtFilter="cancelBubble" nodeType="interactiveSeq">
                <p:stCondLst>
                  <p:cond evt="onClick" delay="0">
                    <p:tgtEl>
                      <p:spTgt spid="34"/>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1721" fill="hold"/>
                                        <p:tgtEl>
                                          <p:spTgt spid="34"/>
                                        </p:tgtEl>
                                      </p:cBhvr>
                                    </p:cmd>
                                  </p:childTnLst>
                                </p:cTn>
                              </p:par>
                            </p:childTnLst>
                          </p:cTn>
                        </p:par>
                      </p:childTnLst>
                    </p:cTn>
                  </p:par>
                </p:childTnLst>
              </p:cTn>
              <p:nextCondLst>
                <p:cond evt="onClick" delay="0">
                  <p:tgtEl>
                    <p:spTgt spid="34"/>
                  </p:tgtEl>
                </p:cond>
              </p:nextCondLst>
            </p:seq>
            <p:audio>
              <p:cMediaNode vol="80000">
                <p:cTn id="88" fill="hold" display="0">
                  <p:stCondLst>
                    <p:cond delay="indefinite"/>
                  </p:stCondLst>
                  <p:endCondLst>
                    <p:cond evt="onStopAudio" delay="0">
                      <p:tgtEl>
                        <p:sldTgt/>
                      </p:tgtEl>
                    </p:cond>
                  </p:endCondLst>
                </p:cTn>
                <p:tgtEl>
                  <p:spTgt spid="34"/>
                </p:tgtEl>
              </p:cMediaNode>
            </p:audio>
            <p:seq concurrent="1" nextAc="seek">
              <p:cTn id="89" restart="whenNotActive" fill="hold" evtFilter="cancelBubble" nodeType="interactiveSeq">
                <p:stCondLst>
                  <p:cond evt="onClick" delay="0">
                    <p:tgtEl>
                      <p:spTgt spid="35"/>
                    </p:tgtEl>
                  </p:cond>
                </p:stCondLst>
                <p:endSync evt="end" delay="0">
                  <p:rtn val="all"/>
                </p:endSync>
                <p:childTnLst>
                  <p:par>
                    <p:cTn id="90" fill="hold">
                      <p:stCondLst>
                        <p:cond delay="0"/>
                      </p:stCondLst>
                      <p:childTnLst>
                        <p:par>
                          <p:cTn id="91" fill="hold">
                            <p:stCondLst>
                              <p:cond delay="0"/>
                            </p:stCondLst>
                            <p:childTnLst>
                              <p:par>
                                <p:cTn id="92" presetID="1" presetClass="mediacall" presetSubtype="0" fill="hold" nodeType="clickEffect">
                                  <p:stCondLst>
                                    <p:cond delay="0"/>
                                  </p:stCondLst>
                                  <p:childTnLst>
                                    <p:cmd type="call" cmd="playFrom(0.0)">
                                      <p:cBhvr>
                                        <p:cTn id="93" dur="2361" fill="hold"/>
                                        <p:tgtEl>
                                          <p:spTgt spid="35"/>
                                        </p:tgtEl>
                                      </p:cBhvr>
                                    </p:cmd>
                                  </p:childTnLst>
                                </p:cTn>
                              </p:par>
                            </p:childTnLst>
                          </p:cTn>
                        </p:par>
                      </p:childTnLst>
                    </p:cTn>
                  </p:par>
                </p:childTnLst>
              </p:cTn>
              <p:nextCondLst>
                <p:cond evt="onClick" delay="0">
                  <p:tgtEl>
                    <p:spTgt spid="35"/>
                  </p:tgtEl>
                </p:cond>
              </p:nextCondLst>
            </p:seq>
            <p:audio>
              <p:cMediaNode vol="80000">
                <p:cTn id="94" fill="hold" display="0">
                  <p:stCondLst>
                    <p:cond delay="indefinite"/>
                  </p:stCondLst>
                  <p:endCondLst>
                    <p:cond evt="onStopAudio" delay="0">
                      <p:tgtEl>
                        <p:sldTgt/>
                      </p:tgtEl>
                    </p:cond>
                  </p:endCondLst>
                </p:cTn>
                <p:tgtEl>
                  <p:spTgt spid="35"/>
                </p:tgtEl>
              </p:cMediaNode>
            </p:audio>
            <p:seq concurrent="1" nextAc="seek">
              <p:cTn id="95" restart="whenNotActive" fill="hold" evtFilter="cancelBubble" nodeType="interactiveSeq">
                <p:stCondLst>
                  <p:cond evt="onClick" delay="0">
                    <p:tgtEl>
                      <p:spTgt spid="36"/>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2245" fill="hold"/>
                                        <p:tgtEl>
                                          <p:spTgt spid="36"/>
                                        </p:tgtEl>
                                      </p:cBhvr>
                                    </p:cmd>
                                  </p:childTnLst>
                                </p:cTn>
                              </p:par>
                            </p:childTnLst>
                          </p:cTn>
                        </p:par>
                      </p:childTnLst>
                    </p:cTn>
                  </p:par>
                </p:childTnLst>
              </p:cTn>
              <p:nextCondLst>
                <p:cond evt="onClick" delay="0">
                  <p:tgtEl>
                    <p:spTgt spid="36"/>
                  </p:tgtEl>
                </p:cond>
              </p:nextCondLst>
            </p:seq>
            <p:audio>
              <p:cMediaNode vol="80000">
                <p:cTn id="100" fill="hold" display="0">
                  <p:stCondLst>
                    <p:cond delay="indefinite"/>
                  </p:stCondLst>
                  <p:endCondLst>
                    <p:cond evt="onStopAudio" delay="0">
                      <p:tgtEl>
                        <p:sldTgt/>
                      </p:tgtEl>
                    </p:cond>
                  </p:endCondLst>
                </p:cTn>
                <p:tgtEl>
                  <p:spTgt spid="36"/>
                </p:tgtEl>
              </p:cMediaNode>
            </p:audio>
            <p:seq concurrent="1" nextAc="seek">
              <p:cTn id="101" restart="whenNotActive" fill="hold" evtFilter="cancelBubble" nodeType="interactiveSeq">
                <p:stCondLst>
                  <p:cond evt="onClick" delay="0">
                    <p:tgtEl>
                      <p:spTgt spid="37"/>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2292" fill="hold"/>
                                        <p:tgtEl>
                                          <p:spTgt spid="37"/>
                                        </p:tgtEl>
                                      </p:cBhvr>
                                    </p:cmd>
                                  </p:childTnLst>
                                </p:cTn>
                              </p:par>
                            </p:childTnLst>
                          </p:cTn>
                        </p:par>
                      </p:childTnLst>
                    </p:cTn>
                  </p:par>
                </p:childTnLst>
              </p:cTn>
              <p:nextCondLst>
                <p:cond evt="onClick" delay="0">
                  <p:tgtEl>
                    <p:spTgt spid="37"/>
                  </p:tgtEl>
                </p:cond>
              </p:nextCondLst>
            </p:seq>
            <p:audio>
              <p:cMediaNode vol="80000">
                <p:cTn id="106" fill="hold" display="0">
                  <p:stCondLst>
                    <p:cond delay="indefinite"/>
                  </p:stCondLst>
                  <p:endCondLst>
                    <p:cond evt="onStopAudio" delay="0">
                      <p:tgtEl>
                        <p:sldTgt/>
                      </p:tgtEl>
                    </p:cond>
                  </p:endCondLst>
                </p:cTn>
                <p:tgtEl>
                  <p:spTgt spid="37"/>
                </p:tgtEl>
              </p:cMediaNode>
            </p:audio>
            <p:seq concurrent="1" nextAc="seek">
              <p:cTn id="107" restart="whenNotActive" fill="hold" evtFilter="cancelBubble" nodeType="interactiveSeq">
                <p:stCondLst>
                  <p:cond evt="onClick" delay="0">
                    <p:tgtEl>
                      <p:spTgt spid="39"/>
                    </p:tgtEl>
                  </p:cond>
                </p:stCondLst>
                <p:endSync evt="end" delay="0">
                  <p:rtn val="all"/>
                </p:endSync>
                <p:childTnLst>
                  <p:par>
                    <p:cTn id="108" fill="hold">
                      <p:stCondLst>
                        <p:cond delay="0"/>
                      </p:stCondLst>
                      <p:childTnLst>
                        <p:par>
                          <p:cTn id="109" fill="hold">
                            <p:stCondLst>
                              <p:cond delay="0"/>
                            </p:stCondLst>
                            <p:childTnLst>
                              <p:par>
                                <p:cTn id="110" presetID="1" presetClass="mediacall" presetSubtype="0" fill="hold" nodeType="clickEffect">
                                  <p:stCondLst>
                                    <p:cond delay="0"/>
                                  </p:stCondLst>
                                  <p:childTnLst>
                                    <p:cmd type="call" cmd="playFrom(0.0)">
                                      <p:cBhvr>
                                        <p:cTn id="111" dur="2245" fill="hold"/>
                                        <p:tgtEl>
                                          <p:spTgt spid="39"/>
                                        </p:tgtEl>
                                      </p:cBhvr>
                                    </p:cmd>
                                  </p:childTnLst>
                                </p:cTn>
                              </p:par>
                            </p:childTnLst>
                          </p:cTn>
                        </p:par>
                      </p:childTnLst>
                    </p:cTn>
                  </p:par>
                </p:childTnLst>
              </p:cTn>
              <p:nextCondLst>
                <p:cond evt="onClick" delay="0">
                  <p:tgtEl>
                    <p:spTgt spid="39"/>
                  </p:tgtEl>
                </p:cond>
              </p:nextCondLst>
            </p:seq>
            <p:audio>
              <p:cMediaNode vol="80000">
                <p:cTn id="112" fill="hold" display="0">
                  <p:stCondLst>
                    <p:cond delay="indefinite"/>
                  </p:stCondLst>
                  <p:endCondLst>
                    <p:cond evt="onStopAudio" delay="0">
                      <p:tgtEl>
                        <p:sldTgt/>
                      </p:tgtEl>
                    </p:cond>
                  </p:endCondLst>
                </p:cTn>
                <p:tgtEl>
                  <p:spTgt spid="39"/>
                </p:tgtEl>
              </p:cMediaNode>
            </p:audio>
          </p:childTnLst>
        </p:cTn>
      </p:par>
    </p:tnLst>
    <p:bldLst>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32874" y="0"/>
            <a:ext cx="10272408" cy="6857999"/>
          </a:xfrm>
          <a:prstGeom prst="rect">
            <a:avLst/>
          </a:prstGeom>
        </p:spPr>
      </p:pic>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9112491" y="2480685"/>
            <a:ext cx="5153892" cy="861774"/>
          </a:xfrm>
          <a:prstGeom prst="rect">
            <a:avLst/>
          </a:prstGeom>
          <a:noFill/>
        </p:spPr>
        <p:txBody>
          <a:bodyPr wrap="square" rtlCol="0">
            <a:spAutoFit/>
          </a:bodyPr>
          <a:lstStyle/>
          <a:p>
            <a:pPr lvl="0" algn="ctr"/>
            <a:r>
              <a:rPr lang="en-US" sz="5000" dirty="0">
                <a:solidFill>
                  <a:prstClr val="black"/>
                </a:solidFill>
              </a:rPr>
              <a:t>September - Italian</a:t>
            </a:r>
            <a:endParaRPr lang="en-GB" sz="50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11258550" y="5846618"/>
            <a:ext cx="933972" cy="910328"/>
          </a:xfrm>
          <a:prstGeom prst="rect">
            <a:avLst/>
          </a:prstGeom>
        </p:spPr>
      </p:pic>
      <p:sp>
        <p:nvSpPr>
          <p:cNvPr id="9" name="Rounded Rectangle 8"/>
          <p:cNvSpPr/>
          <p:nvPr/>
        </p:nvSpPr>
        <p:spPr>
          <a:xfrm>
            <a:off x="1534023" y="378689"/>
            <a:ext cx="9070109" cy="618836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smtClean="0">
                <a:solidFill>
                  <a:prstClr val="black"/>
                </a:solidFill>
                <a:latin typeface="Arial" panose="020B0604020202020204" pitchFamily="34" charset="0"/>
                <a:cs typeface="Arial" panose="020B0604020202020204" pitchFamily="34" charset="0"/>
              </a:rPr>
              <a:t>  Useful </a:t>
            </a:r>
            <a:r>
              <a:rPr lang="en-GB" sz="2000" b="1" dirty="0">
                <a:solidFill>
                  <a:prstClr val="black"/>
                </a:solidFill>
                <a:latin typeface="Arial" panose="020B0604020202020204" pitchFamily="34" charset="0"/>
                <a:cs typeface="Arial" panose="020B0604020202020204" pitchFamily="34" charset="0"/>
              </a:rPr>
              <a:t>websites</a:t>
            </a:r>
            <a:r>
              <a:rPr lang="en-GB" sz="2000" b="1" dirty="0" smtClean="0">
                <a:solidFill>
                  <a:prstClr val="black"/>
                </a:solidFill>
                <a:latin typeface="Arial" panose="020B0604020202020204" pitchFamily="34" charset="0"/>
                <a:cs typeface="Arial" panose="020B0604020202020204" pitchFamily="34" charset="0"/>
              </a:rPr>
              <a:t>:</a:t>
            </a:r>
          </a:p>
          <a:p>
            <a:pPr lvl="0"/>
            <a:endParaRPr lang="en-GB" sz="2000" b="1" dirty="0" smtClean="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Facts</a:t>
            </a:r>
            <a:r>
              <a:rPr lang="en-GB" sz="2000" b="1" dirty="0" smtClean="0">
                <a:solidFill>
                  <a:prstClr val="black"/>
                </a:solidFill>
                <a:latin typeface="Arial" panose="020B0604020202020204" pitchFamily="34" charset="0"/>
                <a:cs typeface="Arial" panose="020B0604020202020204" pitchFamily="34" charset="0"/>
              </a:rPr>
              <a:t>:</a:t>
            </a:r>
          </a:p>
          <a:p>
            <a:pPr lvl="0"/>
            <a:r>
              <a:rPr lang="en-US" sz="2000" b="1" dirty="0">
                <a:solidFill>
                  <a:prstClr val="black"/>
                </a:solidFill>
                <a:latin typeface="Arial" panose="020B0604020202020204" pitchFamily="34" charset="0"/>
                <a:cs typeface="Arial" panose="020B0604020202020204" pitchFamily="34" charset="0"/>
                <a:hlinkClick r:id="rId4"/>
              </a:rPr>
              <a:t>https://</a:t>
            </a:r>
            <a:r>
              <a:rPr lang="en-US" sz="2000" b="1" dirty="0" smtClean="0">
                <a:solidFill>
                  <a:prstClr val="black"/>
                </a:solidFill>
                <a:latin typeface="Arial" panose="020B0604020202020204" pitchFamily="34" charset="0"/>
                <a:cs typeface="Arial" panose="020B0604020202020204" pitchFamily="34" charset="0"/>
                <a:hlinkClick r:id="rId4"/>
              </a:rPr>
              <a:t>www.kids-world-travel-guide.com/italy-facts.html</a:t>
            </a:r>
            <a:r>
              <a:rPr lang="en-US" sz="2000" b="1" dirty="0" smtClean="0">
                <a:solidFill>
                  <a:prstClr val="black"/>
                </a:solidFill>
                <a:latin typeface="Arial" panose="020B0604020202020204" pitchFamily="34" charset="0"/>
                <a:cs typeface="Arial" panose="020B0604020202020204" pitchFamily="34" charset="0"/>
              </a:rPr>
              <a:t> </a:t>
            </a:r>
          </a:p>
          <a:p>
            <a:pPr lvl="0"/>
            <a:r>
              <a:rPr lang="en-US" sz="2000" b="1" dirty="0" smtClean="0">
                <a:solidFill>
                  <a:prstClr val="black"/>
                </a:solidFill>
                <a:latin typeface="Arial" panose="020B0604020202020204" pitchFamily="34" charset="0"/>
                <a:cs typeface="Arial" panose="020B0604020202020204" pitchFamily="34" charset="0"/>
              </a:rPr>
              <a:t>   </a:t>
            </a:r>
          </a:p>
          <a:p>
            <a:pPr lvl="0"/>
            <a:r>
              <a:rPr lang="en-US" sz="2000" b="1" dirty="0">
                <a:solidFill>
                  <a:prstClr val="black"/>
                </a:solidFill>
                <a:latin typeface="Arial" panose="020B0604020202020204" pitchFamily="34" charset="0"/>
                <a:cs typeface="Arial" panose="020B0604020202020204" pitchFamily="34" charset="0"/>
                <a:hlinkClick r:id="rId5"/>
              </a:rPr>
              <a:t>https://</a:t>
            </a:r>
            <a:r>
              <a:rPr lang="en-US" sz="2000" b="1" dirty="0" smtClean="0">
                <a:solidFill>
                  <a:prstClr val="black"/>
                </a:solidFill>
                <a:latin typeface="Arial" panose="020B0604020202020204" pitchFamily="34" charset="0"/>
                <a:cs typeface="Arial" panose="020B0604020202020204" pitchFamily="34" charset="0"/>
                <a:hlinkClick r:id="rId5"/>
              </a:rPr>
              <a:t>kids.nationalgeographic.com/geography/countries/article/italy</a:t>
            </a:r>
            <a:endParaRPr lang="en-US" sz="2000" b="1" dirty="0" smtClean="0">
              <a:solidFill>
                <a:prstClr val="black"/>
              </a:solidFill>
              <a:latin typeface="Arial" panose="020B0604020202020204" pitchFamily="34" charset="0"/>
              <a:cs typeface="Arial" panose="020B0604020202020204" pitchFamily="34" charset="0"/>
            </a:endParaRP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smtClean="0">
                <a:solidFill>
                  <a:prstClr val="black"/>
                </a:solidFill>
                <a:latin typeface="Arial" panose="020B0604020202020204" pitchFamily="34" charset="0"/>
                <a:cs typeface="Arial" panose="020B0604020202020204" pitchFamily="34" charset="0"/>
              </a:rPr>
              <a:t>One </a:t>
            </a:r>
            <a:r>
              <a:rPr lang="en-US" sz="2000" b="1" dirty="0">
                <a:solidFill>
                  <a:prstClr val="black"/>
                </a:solidFill>
                <a:latin typeface="Arial" panose="020B0604020202020204" pitchFamily="34" charset="0"/>
                <a:cs typeface="Arial" panose="020B0604020202020204" pitchFamily="34" charset="0"/>
              </a:rPr>
              <a:t>of Italy’s most famous composers was Antonio Vivaldi – he was one of the first to describe places, feelings and images using music. Here’s a link to a video with music and information about “Winter” from the 4 Seasons: </a:t>
            </a:r>
            <a:r>
              <a:rPr lang="en-US" sz="2000" b="1" dirty="0">
                <a:solidFill>
                  <a:prstClr val="black"/>
                </a:solidFill>
                <a:latin typeface="Arial" panose="020B0604020202020204" pitchFamily="34" charset="0"/>
                <a:cs typeface="Arial" panose="020B0604020202020204" pitchFamily="34" charset="0"/>
                <a:hlinkClick r:id="rId6"/>
              </a:rPr>
              <a:t>https://</a:t>
            </a:r>
            <a:r>
              <a:rPr lang="en-US" sz="2000" b="1" dirty="0" smtClean="0">
                <a:solidFill>
                  <a:prstClr val="black"/>
                </a:solidFill>
                <a:latin typeface="Arial" panose="020B0604020202020204" pitchFamily="34" charset="0"/>
                <a:cs typeface="Arial" panose="020B0604020202020204" pitchFamily="34" charset="0"/>
                <a:hlinkClick r:id="rId6"/>
              </a:rPr>
              <a:t>www.youtube.com/watch?v=ixxEbheyvfg</a:t>
            </a:r>
            <a:r>
              <a:rPr lang="en-US" sz="2000" b="1" dirty="0" smtClean="0">
                <a:solidFill>
                  <a:prstClr val="black"/>
                </a:solidFill>
                <a:latin typeface="Arial" panose="020B0604020202020204" pitchFamily="34" charset="0"/>
                <a:cs typeface="Arial" panose="020B0604020202020204" pitchFamily="34" charset="0"/>
              </a:rPr>
              <a:t>  </a:t>
            </a:r>
            <a:endParaRPr lang="en-US" sz="2000" b="1" dirty="0">
              <a:solidFill>
                <a:prstClr val="black"/>
              </a:solidFill>
              <a:latin typeface="Arial" panose="020B0604020202020204" pitchFamily="34" charset="0"/>
              <a:cs typeface="Arial" panose="020B0604020202020204" pitchFamily="34" charset="0"/>
            </a:endParaRPr>
          </a:p>
          <a:p>
            <a:pPr lvl="0"/>
            <a:endParaRPr lang="en-US" sz="2000" b="1" dirty="0">
              <a:solidFill>
                <a:prstClr val="black"/>
              </a:solidFill>
              <a:latin typeface="Arial" panose="020B0604020202020204" pitchFamily="34" charset="0"/>
              <a:cs typeface="Arial" panose="020B0604020202020204" pitchFamily="34" charset="0"/>
            </a:endParaRPr>
          </a:p>
          <a:p>
            <a:pPr lvl="0"/>
            <a:r>
              <a:rPr lang="en-US" sz="2000" b="1" dirty="0">
                <a:solidFill>
                  <a:prstClr val="black"/>
                </a:solidFill>
                <a:latin typeface="Arial" panose="020B0604020202020204" pitchFamily="34" charset="0"/>
                <a:cs typeface="Arial" panose="020B0604020202020204" pitchFamily="34" charset="0"/>
              </a:rPr>
              <a:t>A very famous Italian musician is the singer Andrea Bocelli. Here he is, singing in Italian the song Nessun Dorma from an opera by Puccini. Both Puccini and opera itself came from Italy!  </a:t>
            </a:r>
            <a:r>
              <a:rPr lang="en-US" sz="2000" b="1" dirty="0">
                <a:solidFill>
                  <a:prstClr val="black"/>
                </a:solidFill>
                <a:latin typeface="Arial" panose="020B0604020202020204" pitchFamily="34" charset="0"/>
                <a:cs typeface="Arial" panose="020B0604020202020204" pitchFamily="34" charset="0"/>
                <a:hlinkClick r:id="rId7"/>
              </a:rPr>
              <a:t>https://</a:t>
            </a:r>
            <a:r>
              <a:rPr lang="en-US" sz="2000" b="1" dirty="0" smtClean="0">
                <a:solidFill>
                  <a:prstClr val="black"/>
                </a:solidFill>
                <a:latin typeface="Arial" panose="020B0604020202020204" pitchFamily="34" charset="0"/>
                <a:cs typeface="Arial" panose="020B0604020202020204" pitchFamily="34" charset="0"/>
                <a:hlinkClick r:id="rId7"/>
              </a:rPr>
              <a:t>www.youtube.com/watch?v=2SZsxTBCzoA</a:t>
            </a:r>
            <a:r>
              <a:rPr lang="en-US" sz="2000" b="1" dirty="0" smtClean="0">
                <a:solidFill>
                  <a:prstClr val="black"/>
                </a:solidFill>
                <a:latin typeface="Arial" panose="020B0604020202020204" pitchFamily="34" charset="0"/>
                <a:cs typeface="Arial" panose="020B0604020202020204" pitchFamily="34" charset="0"/>
              </a:rPr>
              <a:t>  </a:t>
            </a:r>
            <a:endParaRPr lang="en-US" sz="2000" b="1" dirty="0">
              <a:solidFill>
                <a:prstClr val="black"/>
              </a:solidFill>
              <a:latin typeface="Arial" panose="020B0604020202020204" pitchFamily="34" charset="0"/>
              <a:cs typeface="Arial" panose="020B0604020202020204" pitchFamily="34" charset="0"/>
            </a:endParaRPr>
          </a:p>
          <a:p>
            <a:pPr lvl="0"/>
            <a:endParaRPr lang="en-US" sz="3000" b="1"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547233" y="508271"/>
            <a:ext cx="1275990" cy="851868"/>
          </a:xfrm>
          <a:prstGeom prst="rect">
            <a:avLst/>
          </a:prstGeom>
        </p:spPr>
      </p:pic>
    </p:spTree>
    <p:extLst>
      <p:ext uri="{BB962C8B-B14F-4D97-AF65-F5344CB8AC3E}">
        <p14:creationId xmlns:p14="http://schemas.microsoft.com/office/powerpoint/2010/main" val="127582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38778</TotalTime>
  <Words>532</Words>
  <Application>Microsoft Office PowerPoint</Application>
  <PresentationFormat>Widescreen</PresentationFormat>
  <Paragraphs>124</Paragraphs>
  <Slides>9</Slides>
  <Notes>0</Notes>
  <HiddenSlides>0</HiddenSlides>
  <MMClips>49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Cabin</vt:lpstr>
      <vt:lpstr>Calibri</vt:lpstr>
      <vt:lpstr>Calibri Light</vt:lpstr>
      <vt:lpstr>Google Sans</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Ummara Parvez</dc:creator>
  <cp:lastModifiedBy>Ummara Parvez</cp:lastModifiedBy>
  <cp:revision>61</cp:revision>
  <dcterms:created xsi:type="dcterms:W3CDTF">2025-01-03T14:40:52Z</dcterms:created>
  <dcterms:modified xsi:type="dcterms:W3CDTF">2025-09-22T07:04:14Z</dcterms:modified>
</cp:coreProperties>
</file>