
<file path=[Content_Types].xml><?xml version="1.0" encoding="utf-8"?>
<Types xmlns="http://schemas.openxmlformats.org/package/2006/content-types">
  <Default Extension="png" ContentType="image/png"/>
  <Default Extension="m4a" ContentType="audio/mp4"/>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65" r:id="rId2"/>
    <p:sldId id="264" r:id="rId3"/>
    <p:sldId id="256" r:id="rId4"/>
    <p:sldId id="260" r:id="rId5"/>
    <p:sldId id="262" r:id="rId6"/>
    <p:sldId id="261" r:id="rId7"/>
    <p:sldId id="257" r:id="rId8"/>
    <p:sldId id="258" r:id="rId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69" d="100"/>
          <a:sy n="69" d="100"/>
        </p:scale>
        <p:origin x="564" y="4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D08A4CD5-5362-4AB1-A53D-8B524D11E36B}" type="datetimeFigureOut">
              <a:rPr lang="en-GB" smtClean="0"/>
              <a:t>06/10/2025</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91B74C82-52EA-4C78-8106-FAA59C1F442B}" type="slidenum">
              <a:rPr lang="en-GB" smtClean="0"/>
              <a:t>‹#›</a:t>
            </a:fld>
            <a:endParaRPr lang="en-GB" dirty="0"/>
          </a:p>
        </p:txBody>
      </p:sp>
    </p:spTree>
    <p:extLst>
      <p:ext uri="{BB962C8B-B14F-4D97-AF65-F5344CB8AC3E}">
        <p14:creationId xmlns:p14="http://schemas.microsoft.com/office/powerpoint/2010/main" val="229075937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D08A4CD5-5362-4AB1-A53D-8B524D11E36B}" type="datetimeFigureOut">
              <a:rPr lang="en-GB" smtClean="0"/>
              <a:t>06/10/2025</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91B74C82-52EA-4C78-8106-FAA59C1F442B}" type="slidenum">
              <a:rPr lang="en-GB" smtClean="0"/>
              <a:t>‹#›</a:t>
            </a:fld>
            <a:endParaRPr lang="en-GB" dirty="0"/>
          </a:p>
        </p:txBody>
      </p:sp>
    </p:spTree>
    <p:extLst>
      <p:ext uri="{BB962C8B-B14F-4D97-AF65-F5344CB8AC3E}">
        <p14:creationId xmlns:p14="http://schemas.microsoft.com/office/powerpoint/2010/main" val="261459250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D08A4CD5-5362-4AB1-A53D-8B524D11E36B}" type="datetimeFigureOut">
              <a:rPr lang="en-GB" smtClean="0"/>
              <a:t>06/10/2025</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91B74C82-52EA-4C78-8106-FAA59C1F442B}" type="slidenum">
              <a:rPr lang="en-GB" smtClean="0"/>
              <a:t>‹#›</a:t>
            </a:fld>
            <a:endParaRPr lang="en-GB" dirty="0"/>
          </a:p>
        </p:txBody>
      </p:sp>
    </p:spTree>
    <p:extLst>
      <p:ext uri="{BB962C8B-B14F-4D97-AF65-F5344CB8AC3E}">
        <p14:creationId xmlns:p14="http://schemas.microsoft.com/office/powerpoint/2010/main" val="7247297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D08A4CD5-5362-4AB1-A53D-8B524D11E36B}" type="datetimeFigureOut">
              <a:rPr lang="en-GB" smtClean="0"/>
              <a:t>06/10/2025</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91B74C82-52EA-4C78-8106-FAA59C1F442B}" type="slidenum">
              <a:rPr lang="en-GB" smtClean="0"/>
              <a:t>‹#›</a:t>
            </a:fld>
            <a:endParaRPr lang="en-GB" dirty="0"/>
          </a:p>
        </p:txBody>
      </p:sp>
    </p:spTree>
    <p:extLst>
      <p:ext uri="{BB962C8B-B14F-4D97-AF65-F5344CB8AC3E}">
        <p14:creationId xmlns:p14="http://schemas.microsoft.com/office/powerpoint/2010/main" val="412061794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D08A4CD5-5362-4AB1-A53D-8B524D11E36B}" type="datetimeFigureOut">
              <a:rPr lang="en-GB" smtClean="0"/>
              <a:t>06/10/2025</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91B74C82-52EA-4C78-8106-FAA59C1F442B}" type="slidenum">
              <a:rPr lang="en-GB" smtClean="0"/>
              <a:t>‹#›</a:t>
            </a:fld>
            <a:endParaRPr lang="en-GB" dirty="0"/>
          </a:p>
        </p:txBody>
      </p:sp>
    </p:spTree>
    <p:extLst>
      <p:ext uri="{BB962C8B-B14F-4D97-AF65-F5344CB8AC3E}">
        <p14:creationId xmlns:p14="http://schemas.microsoft.com/office/powerpoint/2010/main" val="156718969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D08A4CD5-5362-4AB1-A53D-8B524D11E36B}" type="datetimeFigureOut">
              <a:rPr lang="en-GB" smtClean="0"/>
              <a:t>06/10/2025</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91B74C82-52EA-4C78-8106-FAA59C1F442B}" type="slidenum">
              <a:rPr lang="en-GB" smtClean="0"/>
              <a:t>‹#›</a:t>
            </a:fld>
            <a:endParaRPr lang="en-GB" dirty="0"/>
          </a:p>
        </p:txBody>
      </p:sp>
    </p:spTree>
    <p:extLst>
      <p:ext uri="{BB962C8B-B14F-4D97-AF65-F5344CB8AC3E}">
        <p14:creationId xmlns:p14="http://schemas.microsoft.com/office/powerpoint/2010/main" val="280795777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D08A4CD5-5362-4AB1-A53D-8B524D11E36B}" type="datetimeFigureOut">
              <a:rPr lang="en-GB" smtClean="0"/>
              <a:t>06/10/2025</a:t>
            </a:fld>
            <a:endParaRPr lang="en-GB" dirty="0"/>
          </a:p>
        </p:txBody>
      </p:sp>
      <p:sp>
        <p:nvSpPr>
          <p:cNvPr id="8" name="Footer Placeholder 7"/>
          <p:cNvSpPr>
            <a:spLocks noGrp="1"/>
          </p:cNvSpPr>
          <p:nvPr>
            <p:ph type="ftr" sz="quarter" idx="11"/>
          </p:nvPr>
        </p:nvSpPr>
        <p:spPr/>
        <p:txBody>
          <a:bodyPr/>
          <a:lstStyle/>
          <a:p>
            <a:endParaRPr lang="en-GB" dirty="0"/>
          </a:p>
        </p:txBody>
      </p:sp>
      <p:sp>
        <p:nvSpPr>
          <p:cNvPr id="9" name="Slide Number Placeholder 8"/>
          <p:cNvSpPr>
            <a:spLocks noGrp="1"/>
          </p:cNvSpPr>
          <p:nvPr>
            <p:ph type="sldNum" sz="quarter" idx="12"/>
          </p:nvPr>
        </p:nvSpPr>
        <p:spPr/>
        <p:txBody>
          <a:bodyPr/>
          <a:lstStyle/>
          <a:p>
            <a:fld id="{91B74C82-52EA-4C78-8106-FAA59C1F442B}" type="slidenum">
              <a:rPr lang="en-GB" smtClean="0"/>
              <a:t>‹#›</a:t>
            </a:fld>
            <a:endParaRPr lang="en-GB" dirty="0"/>
          </a:p>
        </p:txBody>
      </p:sp>
    </p:spTree>
    <p:extLst>
      <p:ext uri="{BB962C8B-B14F-4D97-AF65-F5344CB8AC3E}">
        <p14:creationId xmlns:p14="http://schemas.microsoft.com/office/powerpoint/2010/main" val="270492573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D08A4CD5-5362-4AB1-A53D-8B524D11E36B}" type="datetimeFigureOut">
              <a:rPr lang="en-GB" smtClean="0"/>
              <a:t>06/10/2025</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91B74C82-52EA-4C78-8106-FAA59C1F442B}" type="slidenum">
              <a:rPr lang="en-GB" smtClean="0"/>
              <a:t>‹#›</a:t>
            </a:fld>
            <a:endParaRPr lang="en-GB" dirty="0"/>
          </a:p>
        </p:txBody>
      </p:sp>
    </p:spTree>
    <p:extLst>
      <p:ext uri="{BB962C8B-B14F-4D97-AF65-F5344CB8AC3E}">
        <p14:creationId xmlns:p14="http://schemas.microsoft.com/office/powerpoint/2010/main" val="274694973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08A4CD5-5362-4AB1-A53D-8B524D11E36B}" type="datetimeFigureOut">
              <a:rPr lang="en-GB" smtClean="0"/>
              <a:t>06/10/2025</a:t>
            </a:fld>
            <a:endParaRPr lang="en-GB" dirty="0"/>
          </a:p>
        </p:txBody>
      </p:sp>
      <p:sp>
        <p:nvSpPr>
          <p:cNvPr id="3" name="Footer Placeholder 2"/>
          <p:cNvSpPr>
            <a:spLocks noGrp="1"/>
          </p:cNvSpPr>
          <p:nvPr>
            <p:ph type="ftr" sz="quarter" idx="11"/>
          </p:nvPr>
        </p:nvSpPr>
        <p:spPr/>
        <p:txBody>
          <a:bodyPr/>
          <a:lstStyle/>
          <a:p>
            <a:endParaRPr lang="en-GB" dirty="0"/>
          </a:p>
        </p:txBody>
      </p:sp>
      <p:sp>
        <p:nvSpPr>
          <p:cNvPr id="4" name="Slide Number Placeholder 3"/>
          <p:cNvSpPr>
            <a:spLocks noGrp="1"/>
          </p:cNvSpPr>
          <p:nvPr>
            <p:ph type="sldNum" sz="quarter" idx="12"/>
          </p:nvPr>
        </p:nvSpPr>
        <p:spPr/>
        <p:txBody>
          <a:bodyPr/>
          <a:lstStyle/>
          <a:p>
            <a:fld id="{91B74C82-52EA-4C78-8106-FAA59C1F442B}" type="slidenum">
              <a:rPr lang="en-GB" smtClean="0"/>
              <a:t>‹#›</a:t>
            </a:fld>
            <a:endParaRPr lang="en-GB" dirty="0"/>
          </a:p>
        </p:txBody>
      </p:sp>
    </p:spTree>
    <p:extLst>
      <p:ext uri="{BB962C8B-B14F-4D97-AF65-F5344CB8AC3E}">
        <p14:creationId xmlns:p14="http://schemas.microsoft.com/office/powerpoint/2010/main" val="28280695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D08A4CD5-5362-4AB1-A53D-8B524D11E36B}" type="datetimeFigureOut">
              <a:rPr lang="en-GB" smtClean="0"/>
              <a:t>06/10/2025</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91B74C82-52EA-4C78-8106-FAA59C1F442B}" type="slidenum">
              <a:rPr lang="en-GB" smtClean="0"/>
              <a:t>‹#›</a:t>
            </a:fld>
            <a:endParaRPr lang="en-GB" dirty="0"/>
          </a:p>
        </p:txBody>
      </p:sp>
    </p:spTree>
    <p:extLst>
      <p:ext uri="{BB962C8B-B14F-4D97-AF65-F5344CB8AC3E}">
        <p14:creationId xmlns:p14="http://schemas.microsoft.com/office/powerpoint/2010/main" val="254266000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D08A4CD5-5362-4AB1-A53D-8B524D11E36B}" type="datetimeFigureOut">
              <a:rPr lang="en-GB" smtClean="0"/>
              <a:t>06/10/2025</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91B74C82-52EA-4C78-8106-FAA59C1F442B}" type="slidenum">
              <a:rPr lang="en-GB" smtClean="0"/>
              <a:t>‹#›</a:t>
            </a:fld>
            <a:endParaRPr lang="en-GB" dirty="0"/>
          </a:p>
        </p:txBody>
      </p:sp>
    </p:spTree>
    <p:extLst>
      <p:ext uri="{BB962C8B-B14F-4D97-AF65-F5344CB8AC3E}">
        <p14:creationId xmlns:p14="http://schemas.microsoft.com/office/powerpoint/2010/main" val="101953725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08A4CD5-5362-4AB1-A53D-8B524D11E36B}" type="datetimeFigureOut">
              <a:rPr lang="en-GB" smtClean="0"/>
              <a:t>06/10/2025</a:t>
            </a:fld>
            <a:endParaRPr lang="en-GB"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1B74C82-52EA-4C78-8106-FAA59C1F442B}" type="slidenum">
              <a:rPr lang="en-GB" smtClean="0"/>
              <a:t>‹#›</a:t>
            </a:fld>
            <a:endParaRPr lang="en-GB" dirty="0"/>
          </a:p>
        </p:txBody>
      </p:sp>
    </p:spTree>
    <p:extLst>
      <p:ext uri="{BB962C8B-B14F-4D97-AF65-F5344CB8AC3E}">
        <p14:creationId xmlns:p14="http://schemas.microsoft.com/office/powerpoint/2010/main" val="388263780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8" Type="http://schemas.openxmlformats.org/officeDocument/2006/relationships/audio" Target="../media/media4.m4a"/><Relationship Id="rId13" Type="http://schemas.openxmlformats.org/officeDocument/2006/relationships/image" Target="../media/image6.png"/><Relationship Id="rId3" Type="http://schemas.microsoft.com/office/2007/relationships/media" Target="../media/media2.m4a"/><Relationship Id="rId7" Type="http://schemas.microsoft.com/office/2007/relationships/media" Target="../media/media4.m4a"/><Relationship Id="rId12" Type="http://schemas.openxmlformats.org/officeDocument/2006/relationships/image" Target="../media/image5.png"/><Relationship Id="rId2" Type="http://schemas.openxmlformats.org/officeDocument/2006/relationships/audio" Target="../media/media1.m4a"/><Relationship Id="rId1" Type="http://schemas.microsoft.com/office/2007/relationships/media" Target="../media/media1.m4a"/><Relationship Id="rId6" Type="http://schemas.openxmlformats.org/officeDocument/2006/relationships/audio" Target="../media/media3.m4a"/><Relationship Id="rId11" Type="http://schemas.openxmlformats.org/officeDocument/2006/relationships/image" Target="../media/image2.png"/><Relationship Id="rId5" Type="http://schemas.microsoft.com/office/2007/relationships/media" Target="../media/media3.m4a"/><Relationship Id="rId10" Type="http://schemas.openxmlformats.org/officeDocument/2006/relationships/image" Target="../media/image4.png"/><Relationship Id="rId4" Type="http://schemas.openxmlformats.org/officeDocument/2006/relationships/audio" Target="../media/media2.m4a"/><Relationship Id="rId9"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8" Type="http://schemas.openxmlformats.org/officeDocument/2006/relationships/audio" Target="../media/media8.m4a"/><Relationship Id="rId13" Type="http://schemas.microsoft.com/office/2007/relationships/media" Target="../media/media11.m4a"/><Relationship Id="rId18" Type="http://schemas.openxmlformats.org/officeDocument/2006/relationships/audio" Target="../media/media13.m4a"/><Relationship Id="rId3" Type="http://schemas.microsoft.com/office/2007/relationships/media" Target="../media/media6.m4a"/><Relationship Id="rId21" Type="http://schemas.openxmlformats.org/officeDocument/2006/relationships/slideLayout" Target="../slideLayouts/slideLayout1.xml"/><Relationship Id="rId7" Type="http://schemas.microsoft.com/office/2007/relationships/media" Target="../media/media8.m4a"/><Relationship Id="rId12" Type="http://schemas.openxmlformats.org/officeDocument/2006/relationships/audio" Target="../media/media10.m4a"/><Relationship Id="rId17" Type="http://schemas.microsoft.com/office/2007/relationships/media" Target="../media/media13.m4a"/><Relationship Id="rId25" Type="http://schemas.openxmlformats.org/officeDocument/2006/relationships/image" Target="../media/image5.png"/><Relationship Id="rId2" Type="http://schemas.openxmlformats.org/officeDocument/2006/relationships/audio" Target="../media/media5.m4a"/><Relationship Id="rId16" Type="http://schemas.openxmlformats.org/officeDocument/2006/relationships/audio" Target="../media/media12.m4a"/><Relationship Id="rId20" Type="http://schemas.openxmlformats.org/officeDocument/2006/relationships/audio" Target="../media/media14.m4a"/><Relationship Id="rId1" Type="http://schemas.microsoft.com/office/2007/relationships/media" Target="../media/media5.m4a"/><Relationship Id="rId6" Type="http://schemas.openxmlformats.org/officeDocument/2006/relationships/audio" Target="../media/media7.m4a"/><Relationship Id="rId11" Type="http://schemas.microsoft.com/office/2007/relationships/media" Target="../media/media10.m4a"/><Relationship Id="rId24" Type="http://schemas.openxmlformats.org/officeDocument/2006/relationships/image" Target="../media/image7.png"/><Relationship Id="rId5" Type="http://schemas.microsoft.com/office/2007/relationships/media" Target="../media/media7.m4a"/><Relationship Id="rId15" Type="http://schemas.microsoft.com/office/2007/relationships/media" Target="../media/media12.m4a"/><Relationship Id="rId23" Type="http://schemas.openxmlformats.org/officeDocument/2006/relationships/image" Target="../media/image2.png"/><Relationship Id="rId10" Type="http://schemas.openxmlformats.org/officeDocument/2006/relationships/audio" Target="../media/media9.m4a"/><Relationship Id="rId19" Type="http://schemas.microsoft.com/office/2007/relationships/media" Target="../media/media14.m4a"/><Relationship Id="rId4" Type="http://schemas.openxmlformats.org/officeDocument/2006/relationships/audio" Target="../media/media6.m4a"/><Relationship Id="rId9" Type="http://schemas.microsoft.com/office/2007/relationships/media" Target="../media/media9.m4a"/><Relationship Id="rId14" Type="http://schemas.openxmlformats.org/officeDocument/2006/relationships/audio" Target="../media/media11.m4a"/><Relationship Id="rId22" Type="http://schemas.openxmlformats.org/officeDocument/2006/relationships/image" Target="../media/image4.png"/></Relationships>
</file>

<file path=ppt/slides/_rels/slide4.xml.rels><?xml version="1.0" encoding="UTF-8" standalone="yes"?>
<Relationships xmlns="http://schemas.openxmlformats.org/package/2006/relationships"><Relationship Id="rId8" Type="http://schemas.openxmlformats.org/officeDocument/2006/relationships/audio" Target="../media/media18.m4a"/><Relationship Id="rId13" Type="http://schemas.openxmlformats.org/officeDocument/2006/relationships/slideLayout" Target="../slideLayouts/slideLayout1.xml"/><Relationship Id="rId3" Type="http://schemas.microsoft.com/office/2007/relationships/media" Target="../media/media16.m4a"/><Relationship Id="rId7" Type="http://schemas.microsoft.com/office/2007/relationships/media" Target="../media/media18.m4a"/><Relationship Id="rId12" Type="http://schemas.openxmlformats.org/officeDocument/2006/relationships/audio" Target="../media/media20.m4a"/><Relationship Id="rId17" Type="http://schemas.openxmlformats.org/officeDocument/2006/relationships/image" Target="../media/image5.png"/><Relationship Id="rId2" Type="http://schemas.openxmlformats.org/officeDocument/2006/relationships/audio" Target="../media/media15.m4a"/><Relationship Id="rId16" Type="http://schemas.openxmlformats.org/officeDocument/2006/relationships/hyperlink" Target="https://www.youtube.com/watch?v=umTNpZLK8yA" TargetMode="External"/><Relationship Id="rId1" Type="http://schemas.microsoft.com/office/2007/relationships/media" Target="../media/media15.m4a"/><Relationship Id="rId6" Type="http://schemas.openxmlformats.org/officeDocument/2006/relationships/audio" Target="../media/media17.m4a"/><Relationship Id="rId11" Type="http://schemas.microsoft.com/office/2007/relationships/media" Target="../media/media20.m4a"/><Relationship Id="rId5" Type="http://schemas.microsoft.com/office/2007/relationships/media" Target="../media/media17.m4a"/><Relationship Id="rId15" Type="http://schemas.openxmlformats.org/officeDocument/2006/relationships/hyperlink" Target="https://youtu.be/qiAsZY69HMI" TargetMode="External"/><Relationship Id="rId10" Type="http://schemas.openxmlformats.org/officeDocument/2006/relationships/audio" Target="../media/media19.m4a"/><Relationship Id="rId4" Type="http://schemas.openxmlformats.org/officeDocument/2006/relationships/audio" Target="../media/media16.m4a"/><Relationship Id="rId9" Type="http://schemas.microsoft.com/office/2007/relationships/media" Target="../media/media19.m4a"/><Relationship Id="rId14" Type="http://schemas.openxmlformats.org/officeDocument/2006/relationships/image" Target="../media/image2.png"/></Relationships>
</file>

<file path=ppt/slides/_rels/slide5.xml.rels><?xml version="1.0" encoding="UTF-8" standalone="yes"?>
<Relationships xmlns="http://schemas.openxmlformats.org/package/2006/relationships"><Relationship Id="rId8" Type="http://schemas.openxmlformats.org/officeDocument/2006/relationships/audio" Target="../media/media24.m4a"/><Relationship Id="rId13" Type="http://schemas.microsoft.com/office/2007/relationships/media" Target="../media/media27.m4a"/><Relationship Id="rId18" Type="http://schemas.openxmlformats.org/officeDocument/2006/relationships/audio" Target="../media/media29.m4a"/><Relationship Id="rId3" Type="http://schemas.microsoft.com/office/2007/relationships/media" Target="../media/media22.m4a"/><Relationship Id="rId21" Type="http://schemas.openxmlformats.org/officeDocument/2006/relationships/slideLayout" Target="../slideLayouts/slideLayout1.xml"/><Relationship Id="rId7" Type="http://schemas.microsoft.com/office/2007/relationships/media" Target="../media/media24.m4a"/><Relationship Id="rId12" Type="http://schemas.openxmlformats.org/officeDocument/2006/relationships/audio" Target="../media/media26.m4a"/><Relationship Id="rId17" Type="http://schemas.microsoft.com/office/2007/relationships/media" Target="../media/media29.m4a"/><Relationship Id="rId25" Type="http://schemas.openxmlformats.org/officeDocument/2006/relationships/image" Target="../media/image5.png"/><Relationship Id="rId2" Type="http://schemas.openxmlformats.org/officeDocument/2006/relationships/audio" Target="../media/media21.m4a"/><Relationship Id="rId16" Type="http://schemas.openxmlformats.org/officeDocument/2006/relationships/audio" Target="../media/media28.m4a"/><Relationship Id="rId20" Type="http://schemas.openxmlformats.org/officeDocument/2006/relationships/audio" Target="../media/media30.m4a"/><Relationship Id="rId1" Type="http://schemas.microsoft.com/office/2007/relationships/media" Target="../media/media21.m4a"/><Relationship Id="rId6" Type="http://schemas.openxmlformats.org/officeDocument/2006/relationships/audio" Target="../media/media23.m4a"/><Relationship Id="rId11" Type="http://schemas.microsoft.com/office/2007/relationships/media" Target="../media/media26.m4a"/><Relationship Id="rId24" Type="http://schemas.openxmlformats.org/officeDocument/2006/relationships/image" Target="../media/image7.png"/><Relationship Id="rId5" Type="http://schemas.microsoft.com/office/2007/relationships/media" Target="../media/media23.m4a"/><Relationship Id="rId15" Type="http://schemas.microsoft.com/office/2007/relationships/media" Target="../media/media28.m4a"/><Relationship Id="rId23" Type="http://schemas.openxmlformats.org/officeDocument/2006/relationships/image" Target="../media/image2.png"/><Relationship Id="rId10" Type="http://schemas.openxmlformats.org/officeDocument/2006/relationships/audio" Target="../media/media25.m4a"/><Relationship Id="rId19" Type="http://schemas.microsoft.com/office/2007/relationships/media" Target="../media/media30.m4a"/><Relationship Id="rId4" Type="http://schemas.openxmlformats.org/officeDocument/2006/relationships/audio" Target="../media/media22.m4a"/><Relationship Id="rId9" Type="http://schemas.microsoft.com/office/2007/relationships/media" Target="../media/media25.m4a"/><Relationship Id="rId14" Type="http://schemas.openxmlformats.org/officeDocument/2006/relationships/audio" Target="../media/media27.m4a"/><Relationship Id="rId22" Type="http://schemas.openxmlformats.org/officeDocument/2006/relationships/image" Target="../media/image4.png"/></Relationships>
</file>

<file path=ppt/slides/_rels/slide6.xml.rels><?xml version="1.0" encoding="UTF-8" standalone="yes"?>
<Relationships xmlns="http://schemas.openxmlformats.org/package/2006/relationships"><Relationship Id="rId8" Type="http://schemas.openxmlformats.org/officeDocument/2006/relationships/audio" Target="../media/media34.m4a"/><Relationship Id="rId13" Type="http://schemas.microsoft.com/office/2007/relationships/media" Target="../media/media24.m4a"/><Relationship Id="rId18" Type="http://schemas.openxmlformats.org/officeDocument/2006/relationships/audio" Target="../media/media5.m4a"/><Relationship Id="rId3" Type="http://schemas.microsoft.com/office/2007/relationships/media" Target="../media/media32.m4a"/><Relationship Id="rId21" Type="http://schemas.openxmlformats.org/officeDocument/2006/relationships/image" Target="../media/image2.png"/><Relationship Id="rId7" Type="http://schemas.microsoft.com/office/2007/relationships/media" Target="../media/media34.m4a"/><Relationship Id="rId12" Type="http://schemas.openxmlformats.org/officeDocument/2006/relationships/audio" Target="../media/media23.m4a"/><Relationship Id="rId17" Type="http://schemas.microsoft.com/office/2007/relationships/media" Target="../media/media5.m4a"/><Relationship Id="rId2" Type="http://schemas.openxmlformats.org/officeDocument/2006/relationships/audio" Target="../media/media31.m4a"/><Relationship Id="rId16" Type="http://schemas.openxmlformats.org/officeDocument/2006/relationships/audio" Target="../media/media9.m4a"/><Relationship Id="rId20" Type="http://schemas.openxmlformats.org/officeDocument/2006/relationships/image" Target="../media/image4.png"/><Relationship Id="rId1" Type="http://schemas.microsoft.com/office/2007/relationships/media" Target="../media/media31.m4a"/><Relationship Id="rId6" Type="http://schemas.openxmlformats.org/officeDocument/2006/relationships/audio" Target="../media/media33.m4a"/><Relationship Id="rId11" Type="http://schemas.microsoft.com/office/2007/relationships/media" Target="../media/media23.m4a"/><Relationship Id="rId5" Type="http://schemas.microsoft.com/office/2007/relationships/media" Target="../media/media33.m4a"/><Relationship Id="rId15" Type="http://schemas.microsoft.com/office/2007/relationships/media" Target="../media/media9.m4a"/><Relationship Id="rId10" Type="http://schemas.openxmlformats.org/officeDocument/2006/relationships/audio" Target="../media/media35.m4a"/><Relationship Id="rId19" Type="http://schemas.openxmlformats.org/officeDocument/2006/relationships/slideLayout" Target="../slideLayouts/slideLayout1.xml"/><Relationship Id="rId4" Type="http://schemas.openxmlformats.org/officeDocument/2006/relationships/audio" Target="../media/media32.m4a"/><Relationship Id="rId9" Type="http://schemas.microsoft.com/office/2007/relationships/media" Target="../media/media35.m4a"/><Relationship Id="rId14" Type="http://schemas.openxmlformats.org/officeDocument/2006/relationships/audio" Target="../media/media24.m4a"/><Relationship Id="rId22" Type="http://schemas.openxmlformats.org/officeDocument/2006/relationships/image" Target="../media/image5.png"/></Relationships>
</file>

<file path=ppt/slides/_rels/slide7.xml.rels><?xml version="1.0" encoding="UTF-8" standalone="yes"?>
<Relationships xmlns="http://schemas.openxmlformats.org/package/2006/relationships"><Relationship Id="rId8" Type="http://schemas.openxmlformats.org/officeDocument/2006/relationships/audio" Target="../media/media39.m4a"/><Relationship Id="rId13" Type="http://schemas.microsoft.com/office/2007/relationships/media" Target="../media/media42.m4a"/><Relationship Id="rId18" Type="http://schemas.openxmlformats.org/officeDocument/2006/relationships/audio" Target="../media/media44.m4a"/><Relationship Id="rId26" Type="http://schemas.openxmlformats.org/officeDocument/2006/relationships/image" Target="../media/image5.png"/><Relationship Id="rId3" Type="http://schemas.microsoft.com/office/2007/relationships/media" Target="../media/media37.m4a"/><Relationship Id="rId21" Type="http://schemas.openxmlformats.org/officeDocument/2006/relationships/slideLayout" Target="../slideLayouts/slideLayout1.xml"/><Relationship Id="rId7" Type="http://schemas.microsoft.com/office/2007/relationships/media" Target="../media/media39.m4a"/><Relationship Id="rId12" Type="http://schemas.openxmlformats.org/officeDocument/2006/relationships/audio" Target="../media/media41.m4a"/><Relationship Id="rId17" Type="http://schemas.microsoft.com/office/2007/relationships/media" Target="../media/media44.m4a"/><Relationship Id="rId25" Type="http://schemas.openxmlformats.org/officeDocument/2006/relationships/image" Target="../media/image8.png"/><Relationship Id="rId2" Type="http://schemas.openxmlformats.org/officeDocument/2006/relationships/audio" Target="../media/media36.m4a"/><Relationship Id="rId16" Type="http://schemas.openxmlformats.org/officeDocument/2006/relationships/audio" Target="../media/media43.m4a"/><Relationship Id="rId20" Type="http://schemas.openxmlformats.org/officeDocument/2006/relationships/audio" Target="../media/media45.m4a"/><Relationship Id="rId1" Type="http://schemas.microsoft.com/office/2007/relationships/media" Target="../media/media36.m4a"/><Relationship Id="rId6" Type="http://schemas.openxmlformats.org/officeDocument/2006/relationships/audio" Target="../media/media38.m4a"/><Relationship Id="rId11" Type="http://schemas.microsoft.com/office/2007/relationships/media" Target="../media/media41.m4a"/><Relationship Id="rId24" Type="http://schemas.openxmlformats.org/officeDocument/2006/relationships/hyperlink" Target="https://www.youtube.com/watch?v=8JsdiTiowGM" TargetMode="External"/><Relationship Id="rId5" Type="http://schemas.microsoft.com/office/2007/relationships/media" Target="../media/media38.m4a"/><Relationship Id="rId15" Type="http://schemas.microsoft.com/office/2007/relationships/media" Target="../media/media43.m4a"/><Relationship Id="rId23" Type="http://schemas.openxmlformats.org/officeDocument/2006/relationships/image" Target="../media/image2.png"/><Relationship Id="rId10" Type="http://schemas.openxmlformats.org/officeDocument/2006/relationships/audio" Target="../media/media40.m4a"/><Relationship Id="rId19" Type="http://schemas.microsoft.com/office/2007/relationships/media" Target="../media/media45.m4a"/><Relationship Id="rId4" Type="http://schemas.openxmlformats.org/officeDocument/2006/relationships/audio" Target="../media/media37.m4a"/><Relationship Id="rId9" Type="http://schemas.microsoft.com/office/2007/relationships/media" Target="../media/media40.m4a"/><Relationship Id="rId14" Type="http://schemas.openxmlformats.org/officeDocument/2006/relationships/audio" Target="../media/media42.m4a"/><Relationship Id="rId22" Type="http://schemas.openxmlformats.org/officeDocument/2006/relationships/image" Target="../media/image4.png"/></Relationships>
</file>

<file path=ppt/slides/_rels/slide8.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2.png"/><Relationship Id="rId7" Type="http://schemas.openxmlformats.org/officeDocument/2006/relationships/hyperlink" Target="https://www.youtube.com/watch?v=rYJjgfCfBOU" TargetMode="External"/><Relationship Id="rId2"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hyperlink" Target="https://www.youtube.com/watch?v=n9vxxsRf9t8&amp;t=257s" TargetMode="External"/><Relationship Id="rId5" Type="http://schemas.openxmlformats.org/officeDocument/2006/relationships/hyperlink" Target="https://kids.nationalgeographic.com/geography/countries/article/turkey" TargetMode="External"/><Relationship Id="rId4" Type="http://schemas.openxmlformats.org/officeDocument/2006/relationships/hyperlink" Target="https://www.kids-world-travel-guide.com/turkey-facts.html"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905742" y="0"/>
            <a:ext cx="10379940" cy="6858000"/>
          </a:xfrm>
          <a:prstGeom prst="rect">
            <a:avLst/>
          </a:prstGeom>
        </p:spPr>
      </p:pic>
      <p:sp>
        <p:nvSpPr>
          <p:cNvPr id="5" name="TextBox 4"/>
          <p:cNvSpPr txBox="1"/>
          <p:nvPr/>
        </p:nvSpPr>
        <p:spPr>
          <a:xfrm rot="16200000">
            <a:off x="-2970886" y="3041985"/>
            <a:ext cx="6945744" cy="861774"/>
          </a:xfrm>
          <a:prstGeom prst="rect">
            <a:avLst/>
          </a:prstGeom>
          <a:noFill/>
        </p:spPr>
        <p:txBody>
          <a:bodyPr wrap="square" rtlCol="0">
            <a:spAutoFit/>
          </a:bodyPr>
          <a:lstStyle/>
          <a:p>
            <a:pPr algn="ctr"/>
            <a:r>
              <a:rPr lang="en-US" sz="5000" dirty="0" smtClean="0">
                <a:latin typeface="Arial" panose="020B0604020202020204" pitchFamily="34" charset="0"/>
                <a:cs typeface="Arial" panose="020B0604020202020204" pitchFamily="34" charset="0"/>
              </a:rPr>
              <a:t>Language of the month</a:t>
            </a:r>
            <a:endParaRPr lang="en-GB" sz="5000" dirty="0">
              <a:latin typeface="Arial" panose="020B0604020202020204" pitchFamily="34" charset="0"/>
              <a:cs typeface="Arial" panose="020B0604020202020204" pitchFamily="34" charset="0"/>
            </a:endParaRPr>
          </a:p>
        </p:txBody>
      </p:sp>
      <p:sp>
        <p:nvSpPr>
          <p:cNvPr id="6" name="TextBox 5"/>
          <p:cNvSpPr txBox="1"/>
          <p:nvPr/>
        </p:nvSpPr>
        <p:spPr>
          <a:xfrm rot="16200000">
            <a:off x="9050965" y="2747770"/>
            <a:ext cx="5331211" cy="861774"/>
          </a:xfrm>
          <a:prstGeom prst="rect">
            <a:avLst/>
          </a:prstGeom>
          <a:noFill/>
        </p:spPr>
        <p:txBody>
          <a:bodyPr wrap="square" rtlCol="0">
            <a:spAutoFit/>
          </a:bodyPr>
          <a:lstStyle/>
          <a:p>
            <a:pPr lvl="0" algn="ctr"/>
            <a:r>
              <a:rPr lang="en-US" sz="5000" dirty="0" smtClean="0">
                <a:solidFill>
                  <a:prstClr val="black"/>
                </a:solidFill>
              </a:rPr>
              <a:t>October - Turkish</a:t>
            </a:r>
            <a:endParaRPr lang="en-GB" sz="5000" b="1" dirty="0">
              <a:solidFill>
                <a:prstClr val="black"/>
              </a:solidFill>
            </a:endParaRPr>
          </a:p>
        </p:txBody>
      </p:sp>
      <p:sp>
        <p:nvSpPr>
          <p:cNvPr id="11" name="Rectangle 3"/>
          <p:cNvSpPr>
            <a:spLocks noChangeArrowheads="1"/>
          </p:cNvSpPr>
          <p:nvPr/>
        </p:nvSpPr>
        <p:spPr bwMode="auto">
          <a:xfrm>
            <a:off x="304800" y="394901"/>
            <a:ext cx="65" cy="276999"/>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pic>
        <p:nvPicPr>
          <p:cNvPr id="12" name="Picture 11"/>
          <p:cNvPicPr>
            <a:picLocks noChangeAspect="1"/>
          </p:cNvPicPr>
          <p:nvPr/>
        </p:nvPicPr>
        <p:blipFill>
          <a:blip r:embed="rId3"/>
          <a:stretch>
            <a:fillRect/>
          </a:stretch>
        </p:blipFill>
        <p:spPr>
          <a:xfrm>
            <a:off x="11258550" y="5846618"/>
            <a:ext cx="933972" cy="910328"/>
          </a:xfrm>
          <a:prstGeom prst="rect">
            <a:avLst/>
          </a:prstGeom>
        </p:spPr>
      </p:pic>
      <p:sp>
        <p:nvSpPr>
          <p:cNvPr id="2" name="TextBox 1"/>
          <p:cNvSpPr txBox="1"/>
          <p:nvPr/>
        </p:nvSpPr>
        <p:spPr>
          <a:xfrm>
            <a:off x="1200439" y="5320413"/>
            <a:ext cx="9790546" cy="1477328"/>
          </a:xfrm>
          <a:prstGeom prst="rect">
            <a:avLst/>
          </a:prstGeom>
          <a:solidFill>
            <a:schemeClr val="bg1"/>
          </a:solidFill>
        </p:spPr>
        <p:txBody>
          <a:bodyPr wrap="square" rtlCol="0">
            <a:spAutoFit/>
          </a:bodyPr>
          <a:lstStyle/>
          <a:p>
            <a:r>
              <a:rPr lang="en-US" dirty="0">
                <a:solidFill>
                  <a:srgbClr val="1F1F1F"/>
                </a:solidFill>
                <a:latin typeface="Google Sans"/>
              </a:rPr>
              <a:t>Turkish (</a:t>
            </a:r>
            <a:r>
              <a:rPr lang="en-US" dirty="0" smtClean="0">
                <a:solidFill>
                  <a:srgbClr val="1F1F1F"/>
                </a:solidFill>
                <a:latin typeface="Google Sans"/>
              </a:rPr>
              <a:t>Türkçe) </a:t>
            </a:r>
            <a:r>
              <a:rPr lang="en-US" dirty="0">
                <a:solidFill>
                  <a:srgbClr val="1F1F1F"/>
                </a:solidFill>
                <a:latin typeface="Google Sans"/>
              </a:rPr>
              <a:t>is the most widely spoken of the Turkic languages with around 90 million speakers. It is the national language of Turkey and one of two official languages of Cyprus. Significant smaller groups of Turkish speakers also exist in Germany, Austria, Bulgaria, North </a:t>
            </a:r>
            <a:r>
              <a:rPr lang="en-US" dirty="0" smtClean="0">
                <a:solidFill>
                  <a:srgbClr val="1F1F1F"/>
                </a:solidFill>
                <a:latin typeface="Google Sans"/>
              </a:rPr>
              <a:t>Macedonia, Greece, </a:t>
            </a:r>
            <a:r>
              <a:rPr lang="en-US" dirty="0">
                <a:solidFill>
                  <a:srgbClr val="1F1F1F"/>
                </a:solidFill>
                <a:latin typeface="Google Sans"/>
              </a:rPr>
              <a:t>other parts of Europe, the South Caucasus, and some parts of Central Asia, Iraq, and Syria. Turkish is the 18th-most spoken language in the world.</a:t>
            </a:r>
            <a:endParaRPr lang="en-GB" dirty="0"/>
          </a:p>
        </p:txBody>
      </p:sp>
      <p:pic>
        <p:nvPicPr>
          <p:cNvPr id="8" name="Picture 7"/>
          <p:cNvPicPr>
            <a:picLocks noChangeAspect="1"/>
          </p:cNvPicPr>
          <p:nvPr/>
        </p:nvPicPr>
        <p:blipFill>
          <a:blip r:embed="rId4"/>
          <a:stretch>
            <a:fillRect/>
          </a:stretch>
        </p:blipFill>
        <p:spPr>
          <a:xfrm>
            <a:off x="1762367" y="513051"/>
            <a:ext cx="8693822" cy="4747103"/>
          </a:xfrm>
          <a:prstGeom prst="rect">
            <a:avLst/>
          </a:prstGeom>
        </p:spPr>
      </p:pic>
    </p:spTree>
    <p:extLst>
      <p:ext uri="{BB962C8B-B14F-4D97-AF65-F5344CB8AC3E}">
        <p14:creationId xmlns:p14="http://schemas.microsoft.com/office/powerpoint/2010/main" val="38843159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p:cNvPicPr>
            <a:picLocks noChangeAspect="1"/>
          </p:cNvPicPr>
          <p:nvPr/>
        </p:nvPicPr>
        <p:blipFill>
          <a:blip r:embed="rId10"/>
          <a:stretch>
            <a:fillRect/>
          </a:stretch>
        </p:blipFill>
        <p:spPr>
          <a:xfrm>
            <a:off x="882257" y="-594"/>
            <a:ext cx="10376291" cy="6858594"/>
          </a:xfrm>
          <a:prstGeom prst="rect">
            <a:avLst/>
          </a:prstGeom>
        </p:spPr>
      </p:pic>
      <p:sp>
        <p:nvSpPr>
          <p:cNvPr id="5" name="TextBox 4"/>
          <p:cNvSpPr txBox="1"/>
          <p:nvPr/>
        </p:nvSpPr>
        <p:spPr>
          <a:xfrm rot="16200000">
            <a:off x="-2970886" y="3041985"/>
            <a:ext cx="6945744" cy="86177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0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Language of the month</a:t>
            </a:r>
            <a:endParaRPr kumimoji="0" lang="en-GB" sz="5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6" name="TextBox 5"/>
          <p:cNvSpPr txBox="1"/>
          <p:nvPr/>
        </p:nvSpPr>
        <p:spPr>
          <a:xfrm rot="16200000">
            <a:off x="9068582" y="2436776"/>
            <a:ext cx="5241709" cy="861774"/>
          </a:xfrm>
          <a:prstGeom prst="rect">
            <a:avLst/>
          </a:prstGeom>
          <a:noFill/>
        </p:spPr>
        <p:txBody>
          <a:bodyPr wrap="square" rtlCol="0">
            <a:spAutoFit/>
          </a:bodyPr>
          <a:lstStyle/>
          <a:p>
            <a:pPr lvl="0" algn="ctr"/>
            <a:r>
              <a:rPr lang="en-US" sz="5000" dirty="0">
                <a:solidFill>
                  <a:prstClr val="black"/>
                </a:solidFill>
              </a:rPr>
              <a:t>October - Turkish</a:t>
            </a:r>
          </a:p>
        </p:txBody>
      </p:sp>
      <p:sp>
        <p:nvSpPr>
          <p:cNvPr id="11" name="Rectangle 3"/>
          <p:cNvSpPr>
            <a:spLocks noChangeArrowheads="1"/>
          </p:cNvSpPr>
          <p:nvPr/>
        </p:nvSpPr>
        <p:spPr bwMode="auto">
          <a:xfrm>
            <a:off x="304800" y="394901"/>
            <a:ext cx="65" cy="276999"/>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18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mn-cs"/>
            </a:endParaRPr>
          </a:p>
        </p:txBody>
      </p:sp>
      <p:pic>
        <p:nvPicPr>
          <p:cNvPr id="12" name="Picture 11"/>
          <p:cNvPicPr>
            <a:picLocks noChangeAspect="1"/>
          </p:cNvPicPr>
          <p:nvPr/>
        </p:nvPicPr>
        <p:blipFill>
          <a:blip r:embed="rId11"/>
          <a:stretch>
            <a:fillRect/>
          </a:stretch>
        </p:blipFill>
        <p:spPr>
          <a:xfrm>
            <a:off x="11258550" y="5846618"/>
            <a:ext cx="933972" cy="910328"/>
          </a:xfrm>
          <a:prstGeom prst="rect">
            <a:avLst/>
          </a:prstGeom>
        </p:spPr>
      </p:pic>
      <p:cxnSp>
        <p:nvCxnSpPr>
          <p:cNvPr id="9" name="Straight Connector 8"/>
          <p:cNvCxnSpPr/>
          <p:nvPr/>
        </p:nvCxnSpPr>
        <p:spPr>
          <a:xfrm flipV="1">
            <a:off x="11258549" y="-1"/>
            <a:ext cx="0" cy="685800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V="1">
            <a:off x="932873" y="0"/>
            <a:ext cx="0" cy="6858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0" name="Oval Callout 9"/>
          <p:cNvSpPr/>
          <p:nvPr/>
        </p:nvSpPr>
        <p:spPr>
          <a:xfrm>
            <a:off x="1533173" y="675725"/>
            <a:ext cx="3023480" cy="2261722"/>
          </a:xfrm>
          <a:prstGeom prst="wedgeEllipseCallout">
            <a:avLst/>
          </a:prstGeom>
          <a:solidFill>
            <a:schemeClr val="accent6">
              <a:lumMod val="20000"/>
              <a:lumOff val="80000"/>
            </a:schemeClr>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200" b="0" i="0" u="none" strike="noStrike" kern="1200" cap="none" spc="0" normalizeH="0" baseline="0" noProof="0" dirty="0" smtClean="0">
                <a:ln>
                  <a:noFill/>
                </a:ln>
                <a:solidFill>
                  <a:prstClr val="black"/>
                </a:solidFill>
                <a:effectLst/>
                <a:uLnTx/>
                <a:uFillTx/>
                <a:latin typeface="Calibri" panose="020F0502020204030204"/>
                <a:ea typeface="+mn-ea"/>
                <a:cs typeface="+mn-cs"/>
              </a:rPr>
              <a:t>My name is Eymen</a:t>
            </a:r>
            <a:r>
              <a:rPr kumimoji="0" lang="en-GB" sz="1800" b="0" i="0" u="none" strike="noStrike" kern="1200" cap="none" spc="0" normalizeH="0" baseline="0" noProof="0" dirty="0" smtClean="0">
                <a:ln>
                  <a:noFill/>
                </a:ln>
                <a:solidFill>
                  <a:prstClr val="black"/>
                </a:solidFill>
                <a:effectLst/>
                <a:uLnTx/>
                <a:uFillTx/>
                <a:latin typeface="Calibri" panose="020F0502020204030204"/>
                <a:ea typeface="+mn-ea"/>
                <a:cs typeface="+mn-cs"/>
              </a:rPr>
              <a:t>.</a:t>
            </a: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5" name="Oval Callout 14"/>
          <p:cNvSpPr/>
          <p:nvPr/>
        </p:nvSpPr>
        <p:spPr>
          <a:xfrm>
            <a:off x="4122708" y="3253509"/>
            <a:ext cx="3616418" cy="2419927"/>
          </a:xfrm>
          <a:prstGeom prst="wedgeEllipseCallout">
            <a:avLst/>
          </a:prstGeom>
          <a:solidFill>
            <a:schemeClr val="accent6">
              <a:lumMod val="20000"/>
              <a:lumOff val="80000"/>
            </a:schemeClr>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kumimoji="0" lang="en-GB" sz="2200" b="0" i="0" u="none" strike="noStrike" kern="1200" cap="none" spc="0" normalizeH="0" baseline="0" noProof="0" dirty="0" smtClean="0">
                <a:ln>
                  <a:noFill/>
                </a:ln>
                <a:solidFill>
                  <a:prstClr val="black"/>
                </a:solidFill>
                <a:effectLst/>
                <a:uLnTx/>
                <a:uFillTx/>
                <a:latin typeface="Calibri" panose="020F0502020204030204"/>
                <a:ea typeface="+mn-ea"/>
                <a:cs typeface="+mn-cs"/>
              </a:rPr>
              <a:t>I love to eat</a:t>
            </a:r>
            <a:r>
              <a:rPr kumimoji="0" lang="en-GB" sz="2200" b="0" i="0" u="none" strike="noStrike" kern="1200" cap="none" spc="0" normalizeH="0" noProof="0" dirty="0" smtClean="0">
                <a:ln>
                  <a:noFill/>
                </a:ln>
                <a:solidFill>
                  <a:prstClr val="black"/>
                </a:solidFill>
                <a:effectLst/>
                <a:uLnTx/>
                <a:uFillTx/>
                <a:latin typeface="Calibri" panose="020F0502020204030204"/>
                <a:ea typeface="+mn-ea"/>
                <a:cs typeface="+mn-cs"/>
              </a:rPr>
              <a:t> fish</a:t>
            </a:r>
            <a:r>
              <a:rPr kumimoji="0" lang="en-GB" sz="2200" b="0" i="0" u="none" strike="noStrike" kern="1200" cap="none" spc="0" normalizeH="0" baseline="0" noProof="0" dirty="0" smtClean="0">
                <a:ln>
                  <a:noFill/>
                </a:ln>
                <a:solidFill>
                  <a:prstClr val="black"/>
                </a:solidFill>
                <a:effectLst/>
                <a:uLnTx/>
                <a:uFillTx/>
                <a:latin typeface="Calibri" panose="020F0502020204030204"/>
                <a:ea typeface="+mn-ea"/>
                <a:cs typeface="+mn-cs"/>
              </a:rPr>
              <a:t>! </a:t>
            </a:r>
            <a:endParaRPr kumimoji="0" lang="en-GB" sz="2200" b="0" i="0" u="none" strike="noStrike" kern="1200" cap="none" spc="0" normalizeH="0" baseline="0" noProof="0" dirty="0" smtClean="0">
              <a:ln>
                <a:noFill/>
              </a:ln>
              <a:solidFill>
                <a:prstClr val="black"/>
              </a:solidFill>
              <a:effectLst/>
              <a:uLnTx/>
              <a:uFillTx/>
              <a:latin typeface="Calibri" panose="020F0502020204030204"/>
              <a:ea typeface="+mn-ea"/>
              <a:cs typeface="+mn-cs"/>
            </a:endParaRPr>
          </a:p>
        </p:txBody>
      </p:sp>
      <p:sp>
        <p:nvSpPr>
          <p:cNvPr id="16" name="Oval Callout 15"/>
          <p:cNvSpPr/>
          <p:nvPr/>
        </p:nvSpPr>
        <p:spPr>
          <a:xfrm>
            <a:off x="4991833" y="246809"/>
            <a:ext cx="3916507" cy="2397760"/>
          </a:xfrm>
          <a:prstGeom prst="wedgeEllipseCallout">
            <a:avLst/>
          </a:prstGeom>
          <a:solidFill>
            <a:schemeClr val="accent6">
              <a:lumMod val="20000"/>
              <a:lumOff val="80000"/>
            </a:schemeClr>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200" b="0" i="0" u="none" strike="noStrike" kern="1200" cap="none" spc="0" normalizeH="0" baseline="0" noProof="0" dirty="0" smtClean="0">
                <a:ln>
                  <a:noFill/>
                </a:ln>
                <a:solidFill>
                  <a:prstClr val="black"/>
                </a:solidFill>
                <a:effectLst/>
                <a:uLnTx/>
                <a:uFillTx/>
                <a:latin typeface="Calibri" panose="020F0502020204030204"/>
                <a:ea typeface="+mn-ea"/>
                <a:cs typeface="+mn-cs"/>
              </a:rPr>
              <a:t>I can speak Turkish and English.</a:t>
            </a:r>
            <a:endParaRPr kumimoji="0" lang="en-GB" sz="2200" b="1" i="0" u="none" strike="noStrike" kern="1200" cap="none" spc="0" normalizeH="0" baseline="0" noProof="0" dirty="0" smtClean="0">
              <a:ln>
                <a:noFill/>
              </a:ln>
              <a:solidFill>
                <a:prstClr val="black"/>
              </a:solidFill>
              <a:effectLst/>
              <a:uLnTx/>
              <a:uFillTx/>
              <a:latin typeface="Calibri" panose="020F0502020204030204"/>
              <a:ea typeface="+mn-ea"/>
              <a:cs typeface="+mn-cs"/>
            </a:endParaRPr>
          </a:p>
        </p:txBody>
      </p:sp>
      <p:sp>
        <p:nvSpPr>
          <p:cNvPr id="17" name="Oval Callout 16"/>
          <p:cNvSpPr/>
          <p:nvPr/>
        </p:nvSpPr>
        <p:spPr>
          <a:xfrm>
            <a:off x="7872608" y="2347553"/>
            <a:ext cx="3281250" cy="2744251"/>
          </a:xfrm>
          <a:prstGeom prst="wedgeEllipseCallout">
            <a:avLst/>
          </a:prstGeom>
          <a:solidFill>
            <a:schemeClr val="accent6">
              <a:lumMod val="20000"/>
              <a:lumOff val="80000"/>
            </a:schemeClr>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200" b="0" i="0" u="none" strike="noStrike" kern="1200" cap="none" spc="0" normalizeH="0" baseline="0" noProof="0" dirty="0" smtClean="0">
                <a:ln>
                  <a:noFill/>
                </a:ln>
                <a:solidFill>
                  <a:prstClr val="black"/>
                </a:solidFill>
                <a:effectLst/>
                <a:uLnTx/>
                <a:uFillTx/>
                <a:latin typeface="Calibri" panose="020F0502020204030204"/>
                <a:ea typeface="+mn-ea"/>
                <a:cs typeface="+mn-cs"/>
              </a:rPr>
              <a:t>I went to Turkey </a:t>
            </a:r>
            <a:r>
              <a:rPr kumimoji="0" lang="en-GB" sz="2200" b="0" i="0" u="none" strike="noStrike" kern="1200" cap="none" spc="0" normalizeH="0" baseline="0" noProof="0" dirty="0" smtClean="0">
                <a:ln>
                  <a:noFill/>
                </a:ln>
                <a:solidFill>
                  <a:prstClr val="black"/>
                </a:solidFill>
                <a:effectLst/>
                <a:uLnTx/>
                <a:uFillTx/>
                <a:latin typeface="Calibri" panose="020F0502020204030204"/>
                <a:ea typeface="+mn-ea"/>
                <a:cs typeface="+mn-cs"/>
              </a:rPr>
              <a:t>and</a:t>
            </a:r>
            <a:r>
              <a:rPr kumimoji="0" lang="en-GB" sz="2200" b="0" i="0" u="none" strike="noStrike" kern="1200" cap="none" spc="0" normalizeH="0" noProof="0" dirty="0" smtClean="0">
                <a:ln>
                  <a:noFill/>
                </a:ln>
                <a:solidFill>
                  <a:prstClr val="black"/>
                </a:solidFill>
                <a:effectLst/>
                <a:uLnTx/>
                <a:uFillTx/>
                <a:latin typeface="Calibri" panose="020F0502020204030204"/>
                <a:ea typeface="+mn-ea"/>
                <a:cs typeface="+mn-cs"/>
              </a:rPr>
              <a:t>  I like to swim.</a:t>
            </a:r>
            <a:endParaRPr kumimoji="0" lang="en-GB" sz="2200" b="0" i="0" u="none" strike="noStrike" kern="1200" cap="none" spc="0" normalizeH="0" baseline="0" noProof="0" dirty="0" smtClean="0">
              <a:ln>
                <a:noFill/>
              </a:ln>
              <a:solidFill>
                <a:prstClr val="black"/>
              </a:solidFill>
              <a:effectLst/>
              <a:uLnTx/>
              <a:uFillTx/>
              <a:latin typeface="Calibri" panose="020F0502020204030204"/>
              <a:ea typeface="+mn-ea"/>
              <a:cs typeface="+mn-cs"/>
            </a:endParaRPr>
          </a:p>
        </p:txBody>
      </p:sp>
      <p:sp>
        <p:nvSpPr>
          <p:cNvPr id="18" name="Rectangle 17"/>
          <p:cNvSpPr/>
          <p:nvPr/>
        </p:nvSpPr>
        <p:spPr>
          <a:xfrm>
            <a:off x="1237673" y="3297383"/>
            <a:ext cx="2575976" cy="3459564"/>
          </a:xfrm>
          <a:prstGeom prst="rect">
            <a:avLst/>
          </a:prstGeom>
          <a:solidFill>
            <a:schemeClr val="accent6">
              <a:lumMod val="20000"/>
              <a:lumOff val="80000"/>
            </a:schemeClr>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2" name="Recorded Sound">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12"/>
          <a:stretch>
            <a:fillRect/>
          </a:stretch>
        </p:blipFill>
        <p:spPr>
          <a:xfrm>
            <a:off x="2918402" y="2201284"/>
            <a:ext cx="406400" cy="406400"/>
          </a:xfrm>
          <a:prstGeom prst="rect">
            <a:avLst/>
          </a:prstGeom>
        </p:spPr>
      </p:pic>
      <p:pic>
        <p:nvPicPr>
          <p:cNvPr id="3" name="Recorded Sound">
            <a:hlinkClick r:id="" action="ppaction://media"/>
          </p:cNvPr>
          <p:cNvPicPr>
            <a:picLocks noChangeAspect="1"/>
          </p:cNvPicPr>
          <p:nvPr>
            <a:audioFile r:link="rId4"/>
            <p:extLst>
              <p:ext uri="{DAA4B4D4-6D71-4841-9C94-3DE7FCFB9230}">
                <p14:media xmlns:p14="http://schemas.microsoft.com/office/powerpoint/2010/main" r:embed="rId3"/>
              </p:ext>
            </p:extLst>
          </p:nvPr>
        </p:nvPicPr>
        <p:blipFill>
          <a:blip r:embed="rId12"/>
          <a:stretch>
            <a:fillRect/>
          </a:stretch>
        </p:blipFill>
        <p:spPr>
          <a:xfrm>
            <a:off x="6746886" y="1806586"/>
            <a:ext cx="406400" cy="406400"/>
          </a:xfrm>
          <a:prstGeom prst="rect">
            <a:avLst/>
          </a:prstGeom>
        </p:spPr>
      </p:pic>
      <p:pic>
        <p:nvPicPr>
          <p:cNvPr id="4" name="Recorded Sound">
            <a:hlinkClick r:id="" action="ppaction://media"/>
          </p:cNvPr>
          <p:cNvPicPr>
            <a:picLocks noChangeAspect="1"/>
          </p:cNvPicPr>
          <p:nvPr>
            <a:audioFile r:link="rId6"/>
            <p:extLst>
              <p:ext uri="{DAA4B4D4-6D71-4841-9C94-3DE7FCFB9230}">
                <p14:media xmlns:p14="http://schemas.microsoft.com/office/powerpoint/2010/main" r:embed="rId5"/>
              </p:ext>
            </p:extLst>
          </p:nvPr>
        </p:nvPicPr>
        <p:blipFill>
          <a:blip r:embed="rId12"/>
          <a:stretch>
            <a:fillRect/>
          </a:stretch>
        </p:blipFill>
        <p:spPr>
          <a:xfrm>
            <a:off x="5808231" y="4705995"/>
            <a:ext cx="406400" cy="406400"/>
          </a:xfrm>
          <a:prstGeom prst="rect">
            <a:avLst/>
          </a:prstGeom>
        </p:spPr>
      </p:pic>
      <p:pic>
        <p:nvPicPr>
          <p:cNvPr id="7" name="Recorded Sound">
            <a:hlinkClick r:id="" action="ppaction://media"/>
          </p:cNvPr>
          <p:cNvPicPr>
            <a:picLocks noChangeAspect="1"/>
          </p:cNvPicPr>
          <p:nvPr>
            <a:audioFile r:link="rId8"/>
            <p:extLst>
              <p:ext uri="{DAA4B4D4-6D71-4841-9C94-3DE7FCFB9230}">
                <p14:media xmlns:p14="http://schemas.microsoft.com/office/powerpoint/2010/main" r:embed="rId7"/>
              </p:ext>
            </p:extLst>
          </p:nvPr>
        </p:nvPicPr>
        <p:blipFill>
          <a:blip r:embed="rId12"/>
          <a:stretch>
            <a:fillRect/>
          </a:stretch>
        </p:blipFill>
        <p:spPr>
          <a:xfrm>
            <a:off x="9310033" y="4057073"/>
            <a:ext cx="406400" cy="406400"/>
          </a:xfrm>
          <a:prstGeom prst="rect">
            <a:avLst/>
          </a:prstGeom>
        </p:spPr>
      </p:pic>
      <p:pic>
        <p:nvPicPr>
          <p:cNvPr id="8" name="Picture 7"/>
          <p:cNvPicPr>
            <a:picLocks noChangeAspect="1"/>
          </p:cNvPicPr>
          <p:nvPr/>
        </p:nvPicPr>
        <p:blipFill>
          <a:blip r:embed="rId13"/>
          <a:stretch>
            <a:fillRect/>
          </a:stretch>
        </p:blipFill>
        <p:spPr>
          <a:xfrm>
            <a:off x="1371155" y="3297383"/>
            <a:ext cx="2309012" cy="3459563"/>
          </a:xfrm>
          <a:prstGeom prst="rect">
            <a:avLst/>
          </a:prstGeom>
        </p:spPr>
      </p:pic>
      <p:sp>
        <p:nvSpPr>
          <p:cNvPr id="19" name="Rounded Rectangle 18"/>
          <p:cNvSpPr/>
          <p:nvPr/>
        </p:nvSpPr>
        <p:spPr>
          <a:xfrm>
            <a:off x="3896053" y="6282376"/>
            <a:ext cx="6206129" cy="426031"/>
          </a:xfrm>
          <a:prstGeom prst="round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200" dirty="0" err="1" smtClean="0">
                <a:solidFill>
                  <a:prstClr val="black"/>
                </a:solidFill>
              </a:rPr>
              <a:t>Eymen</a:t>
            </a:r>
            <a:r>
              <a:rPr lang="en-GB" sz="2200" dirty="0" smtClean="0">
                <a:solidFill>
                  <a:prstClr val="black"/>
                </a:solidFill>
              </a:rPr>
              <a:t> shared a book from home, written in Turkish.</a:t>
            </a:r>
            <a:endParaRPr lang="en-GB" dirty="0"/>
          </a:p>
        </p:txBody>
      </p:sp>
    </p:spTree>
    <p:extLst>
      <p:ext uri="{BB962C8B-B14F-4D97-AF65-F5344CB8AC3E}">
        <p14:creationId xmlns:p14="http://schemas.microsoft.com/office/powerpoint/2010/main" val="7446785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anim calcmode="lin" valueType="num">
                                      <p:cBhvr>
                                        <p:cTn id="8" dur="1000" fill="hold"/>
                                        <p:tgtEl>
                                          <p:spTgt spid="10"/>
                                        </p:tgtEl>
                                        <p:attrNameLst>
                                          <p:attrName>ppt_x</p:attrName>
                                        </p:attrNameLst>
                                      </p:cBhvr>
                                      <p:tavLst>
                                        <p:tav tm="0">
                                          <p:val>
                                            <p:strVal val="#ppt_x"/>
                                          </p:val>
                                        </p:tav>
                                        <p:tav tm="100000">
                                          <p:val>
                                            <p:strVal val="#ppt_x"/>
                                          </p:val>
                                        </p:tav>
                                      </p:tavLst>
                                    </p:anim>
                                    <p:anim calcmode="lin" valueType="num">
                                      <p:cBhvr>
                                        <p:cTn id="9"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5"/>
                                        </p:tgtEl>
                                        <p:attrNameLst>
                                          <p:attrName>style.visibility</p:attrName>
                                        </p:attrNameLst>
                                      </p:cBhvr>
                                      <p:to>
                                        <p:strVal val="visible"/>
                                      </p:to>
                                    </p:set>
                                    <p:animEffect transition="in" filter="fade">
                                      <p:cBhvr>
                                        <p:cTn id="14" dur="1000"/>
                                        <p:tgtEl>
                                          <p:spTgt spid="15"/>
                                        </p:tgtEl>
                                      </p:cBhvr>
                                    </p:animEffect>
                                    <p:anim calcmode="lin" valueType="num">
                                      <p:cBhvr>
                                        <p:cTn id="15" dur="1000" fill="hold"/>
                                        <p:tgtEl>
                                          <p:spTgt spid="15"/>
                                        </p:tgtEl>
                                        <p:attrNameLst>
                                          <p:attrName>ppt_x</p:attrName>
                                        </p:attrNameLst>
                                      </p:cBhvr>
                                      <p:tavLst>
                                        <p:tav tm="0">
                                          <p:val>
                                            <p:strVal val="#ppt_x"/>
                                          </p:val>
                                        </p:tav>
                                        <p:tav tm="100000">
                                          <p:val>
                                            <p:strVal val="#ppt_x"/>
                                          </p:val>
                                        </p:tav>
                                      </p:tavLst>
                                    </p:anim>
                                    <p:anim calcmode="lin" valueType="num">
                                      <p:cBhvr>
                                        <p:cTn id="16"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fade">
                                      <p:cBhvr>
                                        <p:cTn id="21" dur="1000"/>
                                        <p:tgtEl>
                                          <p:spTgt spid="16"/>
                                        </p:tgtEl>
                                      </p:cBhvr>
                                    </p:animEffect>
                                    <p:anim calcmode="lin" valueType="num">
                                      <p:cBhvr>
                                        <p:cTn id="22" dur="1000" fill="hold"/>
                                        <p:tgtEl>
                                          <p:spTgt spid="16"/>
                                        </p:tgtEl>
                                        <p:attrNameLst>
                                          <p:attrName>ppt_x</p:attrName>
                                        </p:attrNameLst>
                                      </p:cBhvr>
                                      <p:tavLst>
                                        <p:tav tm="0">
                                          <p:val>
                                            <p:strVal val="#ppt_x"/>
                                          </p:val>
                                        </p:tav>
                                        <p:tav tm="100000">
                                          <p:val>
                                            <p:strVal val="#ppt_x"/>
                                          </p:val>
                                        </p:tav>
                                      </p:tavLst>
                                    </p:anim>
                                    <p:anim calcmode="lin" valueType="num">
                                      <p:cBhvr>
                                        <p:cTn id="23"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17"/>
                                        </p:tgtEl>
                                        <p:attrNameLst>
                                          <p:attrName>style.visibility</p:attrName>
                                        </p:attrNameLst>
                                      </p:cBhvr>
                                      <p:to>
                                        <p:strVal val="visible"/>
                                      </p:to>
                                    </p:set>
                                    <p:animEffect transition="in" filter="fade">
                                      <p:cBhvr>
                                        <p:cTn id="28" dur="1000"/>
                                        <p:tgtEl>
                                          <p:spTgt spid="17"/>
                                        </p:tgtEl>
                                      </p:cBhvr>
                                    </p:animEffect>
                                    <p:anim calcmode="lin" valueType="num">
                                      <p:cBhvr>
                                        <p:cTn id="29" dur="1000" fill="hold"/>
                                        <p:tgtEl>
                                          <p:spTgt spid="17"/>
                                        </p:tgtEl>
                                        <p:attrNameLst>
                                          <p:attrName>ppt_x</p:attrName>
                                        </p:attrNameLst>
                                      </p:cBhvr>
                                      <p:tavLst>
                                        <p:tav tm="0">
                                          <p:val>
                                            <p:strVal val="#ppt_x"/>
                                          </p:val>
                                        </p:tav>
                                        <p:tav tm="100000">
                                          <p:val>
                                            <p:strVal val="#ppt_x"/>
                                          </p:val>
                                        </p:tav>
                                      </p:tavLst>
                                    </p:anim>
                                    <p:anim calcmode="lin" valueType="num">
                                      <p:cBhvr>
                                        <p:cTn id="30"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31" restart="whenNotActive" fill="hold" evtFilter="cancelBubble" nodeType="interactiveSeq">
                <p:stCondLst>
                  <p:cond evt="onClick" delay="0">
                    <p:tgtEl>
                      <p:spTgt spid="2"/>
                    </p:tgtEl>
                  </p:cond>
                </p:stCondLst>
                <p:endSync evt="end" delay="0">
                  <p:rtn val="all"/>
                </p:endSync>
                <p:childTnLst>
                  <p:par>
                    <p:cTn id="32" fill="hold">
                      <p:stCondLst>
                        <p:cond delay="0"/>
                      </p:stCondLst>
                      <p:childTnLst>
                        <p:par>
                          <p:cTn id="33" fill="hold">
                            <p:stCondLst>
                              <p:cond delay="0"/>
                            </p:stCondLst>
                            <p:childTnLst>
                              <p:par>
                                <p:cTn id="34" presetID="1" presetClass="mediacall" presetSubtype="0" fill="hold" nodeType="clickEffect">
                                  <p:stCondLst>
                                    <p:cond delay="0"/>
                                  </p:stCondLst>
                                  <p:childTnLst>
                                    <p:cmd type="call" cmd="playFrom(0.0)">
                                      <p:cBhvr>
                                        <p:cTn id="35" dur="2872" fill="hold"/>
                                        <p:tgtEl>
                                          <p:spTgt spid="2"/>
                                        </p:tgtEl>
                                      </p:cBhvr>
                                    </p:cmd>
                                  </p:childTnLst>
                                </p:cTn>
                              </p:par>
                            </p:childTnLst>
                          </p:cTn>
                        </p:par>
                      </p:childTnLst>
                    </p:cTn>
                  </p:par>
                </p:childTnLst>
              </p:cTn>
              <p:nextCondLst>
                <p:cond evt="onClick" delay="0">
                  <p:tgtEl>
                    <p:spTgt spid="2"/>
                  </p:tgtEl>
                </p:cond>
              </p:nextCondLst>
            </p:seq>
            <p:audio>
              <p:cMediaNode vol="80000">
                <p:cTn id="36" fill="hold" display="0">
                  <p:stCondLst>
                    <p:cond delay="indefinite"/>
                  </p:stCondLst>
                  <p:endCondLst>
                    <p:cond evt="onStopAudio" delay="0">
                      <p:tgtEl>
                        <p:sldTgt/>
                      </p:tgtEl>
                    </p:cond>
                  </p:endCondLst>
                </p:cTn>
                <p:tgtEl>
                  <p:spTgt spid="2"/>
                </p:tgtEl>
              </p:cMediaNode>
            </p:audio>
            <p:seq concurrent="1" nextAc="seek">
              <p:cTn id="37" restart="whenNotActive" fill="hold" evtFilter="cancelBubble" nodeType="interactiveSeq">
                <p:stCondLst>
                  <p:cond evt="onClick" delay="0">
                    <p:tgtEl>
                      <p:spTgt spid="3"/>
                    </p:tgtEl>
                  </p:cond>
                </p:stCondLst>
                <p:endSync evt="end" delay="0">
                  <p:rtn val="all"/>
                </p:endSync>
                <p:childTnLst>
                  <p:par>
                    <p:cTn id="38" fill="hold">
                      <p:stCondLst>
                        <p:cond delay="0"/>
                      </p:stCondLst>
                      <p:childTnLst>
                        <p:par>
                          <p:cTn id="39" fill="hold">
                            <p:stCondLst>
                              <p:cond delay="0"/>
                            </p:stCondLst>
                            <p:childTnLst>
                              <p:par>
                                <p:cTn id="40" presetID="1" presetClass="mediacall" presetSubtype="0" fill="hold" nodeType="clickEffect">
                                  <p:stCondLst>
                                    <p:cond delay="0"/>
                                  </p:stCondLst>
                                  <p:childTnLst>
                                    <p:cmd type="call" cmd="playFrom(0.0)">
                                      <p:cBhvr>
                                        <p:cTn id="41" dur="4126" fill="hold"/>
                                        <p:tgtEl>
                                          <p:spTgt spid="3"/>
                                        </p:tgtEl>
                                      </p:cBhvr>
                                    </p:cmd>
                                  </p:childTnLst>
                                </p:cTn>
                              </p:par>
                            </p:childTnLst>
                          </p:cTn>
                        </p:par>
                      </p:childTnLst>
                    </p:cTn>
                  </p:par>
                </p:childTnLst>
              </p:cTn>
              <p:nextCondLst>
                <p:cond evt="onClick" delay="0">
                  <p:tgtEl>
                    <p:spTgt spid="3"/>
                  </p:tgtEl>
                </p:cond>
              </p:nextCondLst>
            </p:seq>
            <p:audio>
              <p:cMediaNode vol="80000">
                <p:cTn id="42" fill="hold" display="0">
                  <p:stCondLst>
                    <p:cond delay="indefinite"/>
                  </p:stCondLst>
                  <p:endCondLst>
                    <p:cond evt="onStopAudio" delay="0">
                      <p:tgtEl>
                        <p:sldTgt/>
                      </p:tgtEl>
                    </p:cond>
                  </p:endCondLst>
                </p:cTn>
                <p:tgtEl>
                  <p:spTgt spid="3"/>
                </p:tgtEl>
              </p:cMediaNode>
            </p:audio>
            <p:seq concurrent="1" nextAc="seek">
              <p:cTn id="43" restart="whenNotActive" fill="hold" evtFilter="cancelBubble" nodeType="interactiveSeq">
                <p:stCondLst>
                  <p:cond evt="onClick" delay="0">
                    <p:tgtEl>
                      <p:spTgt spid="4"/>
                    </p:tgtEl>
                  </p:cond>
                </p:stCondLst>
                <p:endSync evt="end" delay="0">
                  <p:rtn val="all"/>
                </p:endSync>
                <p:childTnLst>
                  <p:par>
                    <p:cTn id="44" fill="hold">
                      <p:stCondLst>
                        <p:cond delay="0"/>
                      </p:stCondLst>
                      <p:childTnLst>
                        <p:par>
                          <p:cTn id="45" fill="hold">
                            <p:stCondLst>
                              <p:cond delay="0"/>
                            </p:stCondLst>
                            <p:childTnLst>
                              <p:par>
                                <p:cTn id="46" presetID="1" presetClass="mediacall" presetSubtype="0" fill="hold" nodeType="clickEffect">
                                  <p:stCondLst>
                                    <p:cond delay="0"/>
                                  </p:stCondLst>
                                  <p:childTnLst>
                                    <p:cmd type="call" cmd="playFrom(0.0)">
                                      <p:cBhvr>
                                        <p:cTn id="47" dur="3174" fill="hold"/>
                                        <p:tgtEl>
                                          <p:spTgt spid="4"/>
                                        </p:tgtEl>
                                      </p:cBhvr>
                                    </p:cmd>
                                  </p:childTnLst>
                                </p:cTn>
                              </p:par>
                            </p:childTnLst>
                          </p:cTn>
                        </p:par>
                      </p:childTnLst>
                    </p:cTn>
                  </p:par>
                </p:childTnLst>
              </p:cTn>
              <p:nextCondLst>
                <p:cond evt="onClick" delay="0">
                  <p:tgtEl>
                    <p:spTgt spid="4"/>
                  </p:tgtEl>
                </p:cond>
              </p:nextCondLst>
            </p:seq>
            <p:audio>
              <p:cMediaNode vol="80000">
                <p:cTn id="48" fill="hold" display="0">
                  <p:stCondLst>
                    <p:cond delay="indefinite"/>
                  </p:stCondLst>
                  <p:endCondLst>
                    <p:cond evt="onStopAudio" delay="0">
                      <p:tgtEl>
                        <p:sldTgt/>
                      </p:tgtEl>
                    </p:cond>
                  </p:endCondLst>
                </p:cTn>
                <p:tgtEl>
                  <p:spTgt spid="4"/>
                </p:tgtEl>
              </p:cMediaNode>
            </p:audio>
            <p:seq concurrent="1" nextAc="seek">
              <p:cTn id="49" restart="whenNotActive" fill="hold" evtFilter="cancelBubble" nodeType="interactiveSeq">
                <p:stCondLst>
                  <p:cond evt="onClick" delay="0">
                    <p:tgtEl>
                      <p:spTgt spid="7"/>
                    </p:tgtEl>
                  </p:cond>
                </p:stCondLst>
                <p:endSync evt="end" delay="0">
                  <p:rtn val="all"/>
                </p:endSync>
                <p:childTnLst>
                  <p:par>
                    <p:cTn id="50" fill="hold">
                      <p:stCondLst>
                        <p:cond delay="0"/>
                      </p:stCondLst>
                      <p:childTnLst>
                        <p:par>
                          <p:cTn id="51" fill="hold">
                            <p:stCondLst>
                              <p:cond delay="0"/>
                            </p:stCondLst>
                            <p:childTnLst>
                              <p:par>
                                <p:cTn id="52" presetID="1" presetClass="mediacall" presetSubtype="0" fill="hold" nodeType="clickEffect">
                                  <p:stCondLst>
                                    <p:cond delay="0"/>
                                  </p:stCondLst>
                                  <p:childTnLst>
                                    <p:cmd type="call" cmd="playFrom(0.0)">
                                      <p:cBhvr>
                                        <p:cTn id="53" dur="4949" fill="hold"/>
                                        <p:tgtEl>
                                          <p:spTgt spid="7"/>
                                        </p:tgtEl>
                                      </p:cBhvr>
                                    </p:cmd>
                                  </p:childTnLst>
                                </p:cTn>
                              </p:par>
                            </p:childTnLst>
                          </p:cTn>
                        </p:par>
                      </p:childTnLst>
                    </p:cTn>
                  </p:par>
                </p:childTnLst>
              </p:cTn>
              <p:nextCondLst>
                <p:cond evt="onClick" delay="0">
                  <p:tgtEl>
                    <p:spTgt spid="7"/>
                  </p:tgtEl>
                </p:cond>
              </p:nextCondLst>
            </p:seq>
            <p:audio>
              <p:cMediaNode vol="80000">
                <p:cTn id="54" fill="hold" display="0">
                  <p:stCondLst>
                    <p:cond delay="indefinite"/>
                  </p:stCondLst>
                  <p:endCondLst>
                    <p:cond evt="onStopAudio" delay="0">
                      <p:tgtEl>
                        <p:sldTgt/>
                      </p:tgtEl>
                    </p:cond>
                  </p:endCondLst>
                </p:cTn>
                <p:tgtEl>
                  <p:spTgt spid="7"/>
                </p:tgtEl>
              </p:cMediaNode>
            </p:audio>
          </p:childTnLst>
        </p:cTn>
      </p:par>
    </p:tnLst>
    <p:bldLst>
      <p:bldP spid="10" grpId="0" animBg="1"/>
      <p:bldP spid="15" grpId="0" animBg="1"/>
      <p:bldP spid="16" grpId="0" animBg="1"/>
      <p:bldP spid="17"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2"/>
          <a:stretch>
            <a:fillRect/>
          </a:stretch>
        </p:blipFill>
        <p:spPr>
          <a:xfrm>
            <a:off x="907854" y="-297"/>
            <a:ext cx="10376291" cy="6858594"/>
          </a:xfrm>
          <a:prstGeom prst="rect">
            <a:avLst/>
          </a:prstGeom>
        </p:spPr>
      </p:pic>
      <p:sp>
        <p:nvSpPr>
          <p:cNvPr id="5" name="TextBox 4"/>
          <p:cNvSpPr txBox="1"/>
          <p:nvPr/>
        </p:nvSpPr>
        <p:spPr>
          <a:xfrm rot="16200000">
            <a:off x="-2970886" y="3041985"/>
            <a:ext cx="6945744" cy="861774"/>
          </a:xfrm>
          <a:prstGeom prst="rect">
            <a:avLst/>
          </a:prstGeom>
          <a:noFill/>
        </p:spPr>
        <p:txBody>
          <a:bodyPr wrap="square" rtlCol="0">
            <a:spAutoFit/>
          </a:bodyPr>
          <a:lstStyle/>
          <a:p>
            <a:pPr algn="ctr"/>
            <a:r>
              <a:rPr lang="en-US" sz="5000" dirty="0" smtClean="0">
                <a:latin typeface="Arial" panose="020B0604020202020204" pitchFamily="34" charset="0"/>
                <a:cs typeface="Arial" panose="020B0604020202020204" pitchFamily="34" charset="0"/>
              </a:rPr>
              <a:t>Language of the month</a:t>
            </a:r>
            <a:endParaRPr lang="en-GB" sz="5000" dirty="0">
              <a:latin typeface="Arial" panose="020B0604020202020204" pitchFamily="34" charset="0"/>
              <a:cs typeface="Arial" panose="020B0604020202020204" pitchFamily="34" charset="0"/>
            </a:endParaRPr>
          </a:p>
        </p:txBody>
      </p:sp>
      <p:sp>
        <p:nvSpPr>
          <p:cNvPr id="6" name="TextBox 5"/>
          <p:cNvSpPr txBox="1"/>
          <p:nvPr/>
        </p:nvSpPr>
        <p:spPr>
          <a:xfrm rot="16200000">
            <a:off x="9022665" y="2390859"/>
            <a:ext cx="5333544" cy="861774"/>
          </a:xfrm>
          <a:prstGeom prst="rect">
            <a:avLst/>
          </a:prstGeom>
          <a:noFill/>
        </p:spPr>
        <p:txBody>
          <a:bodyPr wrap="square" rtlCol="0">
            <a:spAutoFit/>
          </a:bodyPr>
          <a:lstStyle/>
          <a:p>
            <a:pPr lvl="0" algn="ctr"/>
            <a:r>
              <a:rPr lang="en-US" sz="5000" dirty="0">
                <a:solidFill>
                  <a:prstClr val="black"/>
                </a:solidFill>
              </a:rPr>
              <a:t>October - Turkish</a:t>
            </a:r>
          </a:p>
        </p:txBody>
      </p:sp>
      <p:sp>
        <p:nvSpPr>
          <p:cNvPr id="11" name="Rectangle 3"/>
          <p:cNvSpPr>
            <a:spLocks noChangeArrowheads="1"/>
          </p:cNvSpPr>
          <p:nvPr/>
        </p:nvSpPr>
        <p:spPr bwMode="auto">
          <a:xfrm>
            <a:off x="304800" y="394901"/>
            <a:ext cx="65" cy="276999"/>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pic>
        <p:nvPicPr>
          <p:cNvPr id="12" name="Picture 11"/>
          <p:cNvPicPr>
            <a:picLocks noChangeAspect="1"/>
          </p:cNvPicPr>
          <p:nvPr/>
        </p:nvPicPr>
        <p:blipFill>
          <a:blip r:embed="rId23"/>
          <a:stretch>
            <a:fillRect/>
          </a:stretch>
        </p:blipFill>
        <p:spPr>
          <a:xfrm>
            <a:off x="11258550" y="5846618"/>
            <a:ext cx="933972" cy="910328"/>
          </a:xfrm>
          <a:prstGeom prst="rect">
            <a:avLst/>
          </a:prstGeom>
        </p:spPr>
      </p:pic>
      <p:sp>
        <p:nvSpPr>
          <p:cNvPr id="2" name="TextBox 1"/>
          <p:cNvSpPr txBox="1"/>
          <p:nvPr/>
        </p:nvSpPr>
        <p:spPr>
          <a:xfrm>
            <a:off x="3448081" y="154974"/>
            <a:ext cx="5098503" cy="646331"/>
          </a:xfrm>
          <a:prstGeom prst="rect">
            <a:avLst/>
          </a:prstGeom>
          <a:solidFill>
            <a:schemeClr val="bg1"/>
          </a:solidFill>
          <a:ln>
            <a:solidFill>
              <a:schemeClr val="tx1"/>
            </a:solidFill>
          </a:ln>
        </p:spPr>
        <p:txBody>
          <a:bodyPr wrap="square" rtlCol="0">
            <a:spAutoFit/>
          </a:bodyPr>
          <a:lstStyle/>
          <a:p>
            <a:r>
              <a:rPr lang="en-GB" sz="3600" dirty="0" smtClean="0">
                <a:solidFill>
                  <a:prstClr val="black"/>
                </a:solidFill>
                <a:latin typeface="Arial" panose="020B0604020202020204" pitchFamily="34" charset="0"/>
                <a:cs typeface="Arial" panose="020B0604020202020204" pitchFamily="34" charset="0"/>
              </a:rPr>
              <a:t>Kayıt - The Register</a:t>
            </a:r>
            <a:endParaRPr lang="en-GB" dirty="0">
              <a:latin typeface="Arial" panose="020B0604020202020204" pitchFamily="34" charset="0"/>
              <a:cs typeface="Arial" panose="020B0604020202020204" pitchFamily="34" charset="0"/>
            </a:endParaRPr>
          </a:p>
        </p:txBody>
      </p:sp>
      <p:pic>
        <p:nvPicPr>
          <p:cNvPr id="3" name="Picture 2"/>
          <p:cNvPicPr>
            <a:picLocks noChangeAspect="1"/>
          </p:cNvPicPr>
          <p:nvPr/>
        </p:nvPicPr>
        <p:blipFill>
          <a:blip r:embed="rId24"/>
          <a:stretch>
            <a:fillRect/>
          </a:stretch>
        </p:blipFill>
        <p:spPr>
          <a:xfrm>
            <a:off x="8289192" y="3589170"/>
            <a:ext cx="2798307" cy="3133616"/>
          </a:xfrm>
          <a:prstGeom prst="rect">
            <a:avLst/>
          </a:prstGeom>
        </p:spPr>
      </p:pic>
      <p:sp>
        <p:nvSpPr>
          <p:cNvPr id="17" name="Oval Callout 16"/>
          <p:cNvSpPr/>
          <p:nvPr/>
        </p:nvSpPr>
        <p:spPr>
          <a:xfrm>
            <a:off x="8574327" y="1505527"/>
            <a:ext cx="2612520" cy="1704346"/>
          </a:xfrm>
          <a:prstGeom prst="wedgeEllipseCallou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233350" algn="ctr"/>
            <a:r>
              <a:rPr lang="en-GB" sz="2000" b="1" dirty="0">
                <a:solidFill>
                  <a:srgbClr val="000000"/>
                </a:solidFill>
                <a:latin typeface="Arial" panose="020B0604020202020204" pitchFamily="34" charset="0"/>
                <a:cs typeface="Arial" panose="020B0604020202020204" pitchFamily="34" charset="0"/>
              </a:rPr>
              <a:t>Tünaydın</a:t>
            </a:r>
          </a:p>
          <a:p>
            <a:pPr marR="233350" algn="ctr"/>
            <a:r>
              <a:rPr lang="en-GB" sz="2000" b="1" dirty="0" smtClean="0">
                <a:solidFill>
                  <a:srgbClr val="000000"/>
                </a:solidFill>
                <a:latin typeface="Arial" panose="020B0604020202020204" pitchFamily="34" charset="0"/>
                <a:cs typeface="Arial" panose="020B0604020202020204" pitchFamily="34" charset="0"/>
              </a:rPr>
              <a:t>Sayın.</a:t>
            </a:r>
            <a:endParaRPr lang="en-GB" sz="2000" b="1" dirty="0">
              <a:solidFill>
                <a:srgbClr val="000000"/>
              </a:solidFill>
              <a:latin typeface="Arial" panose="020B0604020202020204" pitchFamily="34" charset="0"/>
              <a:cs typeface="Arial" panose="020B0604020202020204" pitchFamily="34" charset="0"/>
            </a:endParaRPr>
          </a:p>
        </p:txBody>
      </p:sp>
      <p:sp>
        <p:nvSpPr>
          <p:cNvPr id="14" name="Oval Callout 13"/>
          <p:cNvSpPr/>
          <p:nvPr/>
        </p:nvSpPr>
        <p:spPr>
          <a:xfrm flipH="1">
            <a:off x="6142181" y="956279"/>
            <a:ext cx="2432146" cy="1639684"/>
          </a:xfrm>
          <a:prstGeom prst="wedgeEllipseCallou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solidFill>
                  <a:schemeClr val="tx1"/>
                </a:solidFill>
                <a:latin typeface="Arial" panose="020B0604020202020204" pitchFamily="34" charset="0"/>
                <a:cs typeface="Arial" panose="020B0604020202020204" pitchFamily="34" charset="0"/>
              </a:rPr>
              <a:t>Günaydın</a:t>
            </a:r>
          </a:p>
          <a:p>
            <a:pPr algn="ctr"/>
            <a:r>
              <a:rPr lang="en-US" sz="2000" b="1" dirty="0" smtClean="0">
                <a:solidFill>
                  <a:schemeClr val="tx1"/>
                </a:solidFill>
                <a:latin typeface="Arial" panose="020B0604020202020204" pitchFamily="34" charset="0"/>
                <a:cs typeface="Arial" panose="020B0604020202020204" pitchFamily="34" charset="0"/>
              </a:rPr>
              <a:t>Hanımefendi</a:t>
            </a:r>
          </a:p>
        </p:txBody>
      </p:sp>
      <p:sp>
        <p:nvSpPr>
          <p:cNvPr id="7" name="Oval Callout 6"/>
          <p:cNvSpPr/>
          <p:nvPr/>
        </p:nvSpPr>
        <p:spPr>
          <a:xfrm flipH="1">
            <a:off x="5310909" y="2595963"/>
            <a:ext cx="2440789" cy="1658897"/>
          </a:xfrm>
          <a:prstGeom prst="wedgeEllipseCallou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latin typeface="Arial" panose="020B0604020202020204" pitchFamily="34" charset="0"/>
                <a:cs typeface="Arial" panose="020B0604020202020204" pitchFamily="34" charset="0"/>
              </a:rPr>
              <a:t>Tünaydın</a:t>
            </a:r>
          </a:p>
          <a:p>
            <a:pPr algn="ctr"/>
            <a:r>
              <a:rPr lang="en-US" sz="2000" b="1" dirty="0" smtClean="0">
                <a:solidFill>
                  <a:schemeClr val="tx1"/>
                </a:solidFill>
                <a:latin typeface="Arial" panose="020B0604020202020204" pitchFamily="34" charset="0"/>
                <a:cs typeface="Arial" panose="020B0604020202020204" pitchFamily="34" charset="0"/>
              </a:rPr>
              <a:t>Hanımefendi</a:t>
            </a:r>
            <a:endParaRPr lang="en-US" sz="2000" b="1" dirty="0">
              <a:solidFill>
                <a:schemeClr val="tx1"/>
              </a:solidFill>
              <a:latin typeface="Arial" panose="020B0604020202020204" pitchFamily="34" charset="0"/>
              <a:cs typeface="Arial" panose="020B0604020202020204" pitchFamily="34" charset="0"/>
            </a:endParaRPr>
          </a:p>
        </p:txBody>
      </p:sp>
      <p:sp>
        <p:nvSpPr>
          <p:cNvPr id="15" name="Oval Callout 14"/>
          <p:cNvSpPr/>
          <p:nvPr/>
        </p:nvSpPr>
        <p:spPr>
          <a:xfrm flipH="1">
            <a:off x="5310909" y="4472381"/>
            <a:ext cx="2440789" cy="1946892"/>
          </a:xfrm>
          <a:prstGeom prst="wedgeEllipseCallou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solidFill>
                  <a:prstClr val="black"/>
                </a:solidFill>
                <a:latin typeface="Arial" panose="020B0604020202020204" pitchFamily="34" charset="0"/>
                <a:cs typeface="Arial" panose="020B0604020202020204" pitchFamily="34" charset="0"/>
              </a:rPr>
              <a:t>Günaydın</a:t>
            </a:r>
          </a:p>
          <a:p>
            <a:pPr algn="ctr"/>
            <a:r>
              <a:rPr lang="en-US" sz="2000" b="1" dirty="0" smtClean="0">
                <a:solidFill>
                  <a:prstClr val="black"/>
                </a:solidFill>
                <a:latin typeface="Arial" panose="020B0604020202020204" pitchFamily="34" charset="0"/>
                <a:cs typeface="Arial" panose="020B0604020202020204" pitchFamily="34" charset="0"/>
              </a:rPr>
              <a:t>Sayın</a:t>
            </a:r>
            <a:endParaRPr lang="en-US" sz="2000" b="1" dirty="0">
              <a:solidFill>
                <a:prstClr val="black"/>
              </a:solidFill>
              <a:latin typeface="Arial" panose="020B0604020202020204" pitchFamily="34" charset="0"/>
              <a:cs typeface="Arial" panose="020B0604020202020204" pitchFamily="34" charset="0"/>
            </a:endParaRPr>
          </a:p>
        </p:txBody>
      </p:sp>
      <p:graphicFrame>
        <p:nvGraphicFramePr>
          <p:cNvPr id="23" name="Table 22"/>
          <p:cNvGraphicFramePr>
            <a:graphicFrameLocks noGrp="1"/>
          </p:cNvGraphicFramePr>
          <p:nvPr>
            <p:extLst>
              <p:ext uri="{D42A27DB-BD31-4B8C-83A1-F6EECF244321}">
                <p14:modId xmlns:p14="http://schemas.microsoft.com/office/powerpoint/2010/main" val="3928679881"/>
              </p:ext>
            </p:extLst>
          </p:nvPr>
        </p:nvGraphicFramePr>
        <p:xfrm>
          <a:off x="1046288" y="1880220"/>
          <a:ext cx="4021189" cy="4031640"/>
        </p:xfrm>
        <a:graphic>
          <a:graphicData uri="http://schemas.openxmlformats.org/drawingml/2006/table">
            <a:tbl>
              <a:tblPr firstRow="1" bandRow="1">
                <a:tableStyleId>{5C22544A-7EE6-4342-B048-85BDC9FD1C3A}</a:tableStyleId>
              </a:tblPr>
              <a:tblGrid>
                <a:gridCol w="1880267">
                  <a:extLst>
                    <a:ext uri="{9D8B030D-6E8A-4147-A177-3AD203B41FA5}">
                      <a16:colId xmlns:a16="http://schemas.microsoft.com/office/drawing/2014/main" val="2379324747"/>
                    </a:ext>
                  </a:extLst>
                </a:gridCol>
                <a:gridCol w="2140922">
                  <a:extLst>
                    <a:ext uri="{9D8B030D-6E8A-4147-A177-3AD203B41FA5}">
                      <a16:colId xmlns:a16="http://schemas.microsoft.com/office/drawing/2014/main" val="2065052564"/>
                    </a:ext>
                  </a:extLst>
                </a:gridCol>
              </a:tblGrid>
              <a:tr h="671940">
                <a:tc>
                  <a:txBody>
                    <a:bodyPr/>
                    <a:lstStyle/>
                    <a:p>
                      <a:r>
                        <a:rPr lang="en-GB" sz="2000" b="1" dirty="0" smtClean="0">
                          <a:solidFill>
                            <a:schemeClr val="tx1"/>
                          </a:solidFill>
                          <a:latin typeface="Arial" panose="020B0604020202020204" pitchFamily="34" charset="0"/>
                          <a:cs typeface="Arial" panose="020B0604020202020204" pitchFamily="34" charset="0"/>
                        </a:rPr>
                        <a:t>Turkish</a:t>
                      </a:r>
                      <a:endParaRPr lang="en-GB" sz="2000" b="1" dirty="0">
                        <a:solidFill>
                          <a:schemeClr val="tx1"/>
                        </a:solidFill>
                        <a:latin typeface="Arial" panose="020B0604020202020204" pitchFamily="34" charset="0"/>
                        <a:cs typeface="Arial" panose="020B0604020202020204" pitchFamily="34" charset="0"/>
                      </a:endParaRPr>
                    </a:p>
                  </a:txBody>
                  <a:tcPr>
                    <a:solidFill>
                      <a:schemeClr val="accent6">
                        <a:lumMod val="60000"/>
                        <a:lumOff val="40000"/>
                      </a:schemeClr>
                    </a:solidFill>
                  </a:tcPr>
                </a:tc>
                <a:tc>
                  <a:txBody>
                    <a:bodyPr/>
                    <a:lstStyle/>
                    <a:p>
                      <a:r>
                        <a:rPr lang="en-GB" sz="2000" b="1" dirty="0" smtClean="0">
                          <a:solidFill>
                            <a:schemeClr val="tx1"/>
                          </a:solidFill>
                          <a:latin typeface="Arial" panose="020B0604020202020204" pitchFamily="34" charset="0"/>
                          <a:cs typeface="Arial" panose="020B0604020202020204" pitchFamily="34" charset="0"/>
                        </a:rPr>
                        <a:t>English</a:t>
                      </a:r>
                      <a:endParaRPr lang="en-GB" sz="2000" b="1" dirty="0">
                        <a:solidFill>
                          <a:schemeClr val="tx1"/>
                        </a:solidFill>
                        <a:latin typeface="Arial" panose="020B0604020202020204" pitchFamily="34" charset="0"/>
                        <a:cs typeface="Arial" panose="020B0604020202020204" pitchFamily="34" charset="0"/>
                      </a:endParaRPr>
                    </a:p>
                  </a:txBody>
                  <a:tcPr>
                    <a:solidFill>
                      <a:schemeClr val="accent6">
                        <a:lumMod val="60000"/>
                        <a:lumOff val="40000"/>
                      </a:schemeClr>
                    </a:solidFill>
                  </a:tcPr>
                </a:tc>
                <a:extLst>
                  <a:ext uri="{0D108BD9-81ED-4DB2-BD59-A6C34878D82A}">
                    <a16:rowId xmlns:a16="http://schemas.microsoft.com/office/drawing/2014/main" val="3676722690"/>
                  </a:ext>
                </a:extLst>
              </a:tr>
              <a:tr h="671940">
                <a:tc>
                  <a:txBody>
                    <a:bodyPr/>
                    <a:lstStyle/>
                    <a:p>
                      <a:pPr algn="l"/>
                      <a:r>
                        <a:rPr lang="en-GB" sz="2000" b="0" i="0" dirty="0" smtClean="0">
                          <a:solidFill>
                            <a:srgbClr val="1F1F1F"/>
                          </a:solidFill>
                          <a:effectLst/>
                          <a:latin typeface="Arial" panose="020B0604020202020204" pitchFamily="34" charset="0"/>
                        </a:rPr>
                        <a:t>Günaydın</a:t>
                      </a:r>
                    </a:p>
                  </a:txBody>
                  <a:tcPr>
                    <a:solidFill>
                      <a:schemeClr val="accent6">
                        <a:lumMod val="20000"/>
                        <a:lumOff val="80000"/>
                      </a:schemeClr>
                    </a:solidFill>
                  </a:tcPr>
                </a:tc>
                <a:tc>
                  <a:txBody>
                    <a:bodyPr/>
                    <a:lstStyle/>
                    <a:p>
                      <a:r>
                        <a:rPr lang="en-GB" sz="2000" dirty="0" smtClean="0">
                          <a:latin typeface="Arial" panose="020B0604020202020204" pitchFamily="34" charset="0"/>
                          <a:cs typeface="Arial" panose="020B0604020202020204" pitchFamily="34" charset="0"/>
                        </a:rPr>
                        <a:t>Good morning</a:t>
                      </a:r>
                    </a:p>
                  </a:txBody>
                  <a:tcPr>
                    <a:solidFill>
                      <a:schemeClr val="accent6">
                        <a:lumMod val="20000"/>
                        <a:lumOff val="80000"/>
                      </a:schemeClr>
                    </a:solidFill>
                  </a:tcPr>
                </a:tc>
                <a:extLst>
                  <a:ext uri="{0D108BD9-81ED-4DB2-BD59-A6C34878D82A}">
                    <a16:rowId xmlns:a16="http://schemas.microsoft.com/office/drawing/2014/main" val="2106521360"/>
                  </a:ext>
                </a:extLst>
              </a:tr>
              <a:tr h="671940">
                <a:tc>
                  <a:txBody>
                    <a:bodyPr/>
                    <a:lstStyle/>
                    <a:p>
                      <a:r>
                        <a:rPr lang="en-GB" sz="2000" dirty="0" smtClean="0">
                          <a:latin typeface="Arial" panose="020B0604020202020204" pitchFamily="34" charset="0"/>
                          <a:cs typeface="Arial" panose="020B0604020202020204" pitchFamily="34" charset="0"/>
                        </a:rPr>
                        <a:t>Hanımefendi</a:t>
                      </a:r>
                    </a:p>
                  </a:txBody>
                  <a:tcPr>
                    <a:solidFill>
                      <a:schemeClr val="accent6">
                        <a:lumMod val="20000"/>
                        <a:lumOff val="80000"/>
                      </a:schemeClr>
                    </a:solidFill>
                  </a:tcPr>
                </a:tc>
                <a:tc>
                  <a:txBody>
                    <a:bodyPr/>
                    <a:lstStyle/>
                    <a:p>
                      <a:r>
                        <a:rPr lang="en-GB" sz="2000" dirty="0" smtClean="0">
                          <a:latin typeface="Arial" panose="020B0604020202020204" pitchFamily="34" charset="0"/>
                          <a:cs typeface="Arial" panose="020B0604020202020204" pitchFamily="34" charset="0"/>
                        </a:rPr>
                        <a:t>Madam</a:t>
                      </a:r>
                      <a:endParaRPr lang="en-GB" sz="2000" dirty="0">
                        <a:latin typeface="Arial" panose="020B0604020202020204" pitchFamily="34" charset="0"/>
                        <a:cs typeface="Arial" panose="020B0604020202020204" pitchFamily="34" charset="0"/>
                      </a:endParaRPr>
                    </a:p>
                  </a:txBody>
                  <a:tcPr>
                    <a:solidFill>
                      <a:schemeClr val="accent6">
                        <a:lumMod val="20000"/>
                        <a:lumOff val="80000"/>
                      </a:schemeClr>
                    </a:solidFill>
                  </a:tcPr>
                </a:tc>
                <a:extLst>
                  <a:ext uri="{0D108BD9-81ED-4DB2-BD59-A6C34878D82A}">
                    <a16:rowId xmlns:a16="http://schemas.microsoft.com/office/drawing/2014/main" val="502053528"/>
                  </a:ext>
                </a:extLst>
              </a:tr>
              <a:tr h="671940">
                <a:tc>
                  <a:txBody>
                    <a:bodyPr/>
                    <a:lstStyle/>
                    <a:p>
                      <a:r>
                        <a:rPr lang="en-GB" sz="2000" dirty="0" smtClean="0">
                          <a:latin typeface="Arial" panose="020B0604020202020204" pitchFamily="34" charset="0"/>
                          <a:cs typeface="Arial" panose="020B0604020202020204" pitchFamily="34" charset="0"/>
                        </a:rPr>
                        <a:t>Sayın</a:t>
                      </a:r>
                    </a:p>
                  </a:txBody>
                  <a:tcPr>
                    <a:solidFill>
                      <a:schemeClr val="accent6">
                        <a:lumMod val="20000"/>
                        <a:lumOff val="80000"/>
                      </a:schemeClr>
                    </a:solidFill>
                  </a:tcPr>
                </a:tc>
                <a:tc>
                  <a:txBody>
                    <a:bodyPr/>
                    <a:lstStyle/>
                    <a:p>
                      <a:r>
                        <a:rPr lang="en-GB" sz="2000" dirty="0" smtClean="0">
                          <a:latin typeface="Arial" panose="020B0604020202020204" pitchFamily="34" charset="0"/>
                          <a:cs typeface="Arial" panose="020B0604020202020204" pitchFamily="34" charset="0"/>
                        </a:rPr>
                        <a:t>Sir</a:t>
                      </a:r>
                      <a:endParaRPr lang="en-GB" sz="2000" dirty="0">
                        <a:latin typeface="Arial" panose="020B0604020202020204" pitchFamily="34" charset="0"/>
                        <a:cs typeface="Arial" panose="020B0604020202020204" pitchFamily="34" charset="0"/>
                      </a:endParaRPr>
                    </a:p>
                  </a:txBody>
                  <a:tcPr>
                    <a:solidFill>
                      <a:schemeClr val="accent6">
                        <a:lumMod val="20000"/>
                        <a:lumOff val="80000"/>
                      </a:schemeClr>
                    </a:solidFill>
                  </a:tcPr>
                </a:tc>
                <a:extLst>
                  <a:ext uri="{0D108BD9-81ED-4DB2-BD59-A6C34878D82A}">
                    <a16:rowId xmlns:a16="http://schemas.microsoft.com/office/drawing/2014/main" val="1679347909"/>
                  </a:ext>
                </a:extLst>
              </a:tr>
              <a:tr h="6719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smtClean="0">
                          <a:ln>
                            <a:noFill/>
                          </a:ln>
                          <a:solidFill>
                            <a:srgbClr val="1F1F1F"/>
                          </a:solidFill>
                          <a:effectLst/>
                          <a:uLnTx/>
                          <a:uFillTx/>
                          <a:latin typeface="Arial" panose="020B0604020202020204" pitchFamily="34" charset="0"/>
                          <a:ea typeface="+mn-ea"/>
                          <a:cs typeface="+mn-cs"/>
                        </a:rPr>
                        <a:t>Tünaydın</a:t>
                      </a:r>
                    </a:p>
                  </a:txBody>
                  <a:tcPr>
                    <a:solidFill>
                      <a:schemeClr val="accent6">
                        <a:lumMod val="20000"/>
                        <a:lumOff val="80000"/>
                      </a:schemeClr>
                    </a:solidFill>
                  </a:tcPr>
                </a:tc>
                <a:tc>
                  <a:txBody>
                    <a:bodyPr/>
                    <a:lstStyle/>
                    <a:p>
                      <a:r>
                        <a:rPr lang="en-GB" sz="2000" dirty="0" smtClean="0">
                          <a:latin typeface="Arial" panose="020B0604020202020204" pitchFamily="34" charset="0"/>
                          <a:cs typeface="Arial" panose="020B0604020202020204" pitchFamily="34" charset="0"/>
                        </a:rPr>
                        <a:t>Good afternoon</a:t>
                      </a:r>
                      <a:endParaRPr lang="en-GB" sz="2000" dirty="0">
                        <a:latin typeface="Arial" panose="020B0604020202020204" pitchFamily="34" charset="0"/>
                        <a:cs typeface="Arial" panose="020B0604020202020204" pitchFamily="34" charset="0"/>
                      </a:endParaRPr>
                    </a:p>
                  </a:txBody>
                  <a:tcPr>
                    <a:solidFill>
                      <a:schemeClr val="accent6">
                        <a:lumMod val="20000"/>
                        <a:lumOff val="80000"/>
                      </a:schemeClr>
                    </a:solidFill>
                  </a:tcPr>
                </a:tc>
                <a:extLst>
                  <a:ext uri="{0D108BD9-81ED-4DB2-BD59-A6C34878D82A}">
                    <a16:rowId xmlns:a16="http://schemas.microsoft.com/office/drawing/2014/main" val="3165152079"/>
                  </a:ext>
                </a:extLst>
              </a:tr>
              <a:tr h="6719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Merhaba</a:t>
                      </a:r>
                    </a:p>
                  </a:txBody>
                  <a:tcPr>
                    <a:solidFill>
                      <a:schemeClr val="accent6">
                        <a:lumMod val="20000"/>
                        <a:lumOff val="80000"/>
                      </a:schemeClr>
                    </a:solidFill>
                  </a:tcPr>
                </a:tc>
                <a:tc>
                  <a:txBody>
                    <a:bodyPr/>
                    <a:lstStyle/>
                    <a:p>
                      <a:r>
                        <a:rPr lang="en-GB" sz="2000" dirty="0" smtClean="0">
                          <a:latin typeface="Arial" panose="020B0604020202020204" pitchFamily="34" charset="0"/>
                          <a:cs typeface="Arial" panose="020B0604020202020204" pitchFamily="34" charset="0"/>
                        </a:rPr>
                        <a:t>Hello</a:t>
                      </a:r>
                      <a:endParaRPr lang="en-GB" sz="2000" dirty="0">
                        <a:latin typeface="Arial" panose="020B0604020202020204" pitchFamily="34" charset="0"/>
                        <a:cs typeface="Arial" panose="020B0604020202020204" pitchFamily="34" charset="0"/>
                      </a:endParaRPr>
                    </a:p>
                  </a:txBody>
                  <a:tcPr>
                    <a:solidFill>
                      <a:schemeClr val="accent6">
                        <a:lumMod val="20000"/>
                        <a:lumOff val="80000"/>
                      </a:schemeClr>
                    </a:solidFill>
                  </a:tcPr>
                </a:tc>
                <a:extLst>
                  <a:ext uri="{0D108BD9-81ED-4DB2-BD59-A6C34878D82A}">
                    <a16:rowId xmlns:a16="http://schemas.microsoft.com/office/drawing/2014/main" val="3155611128"/>
                  </a:ext>
                </a:extLst>
              </a:tr>
            </a:tbl>
          </a:graphicData>
        </a:graphic>
      </p:graphicFrame>
      <p:pic>
        <p:nvPicPr>
          <p:cNvPr id="8" name="Recorded Sound">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25"/>
          <a:stretch>
            <a:fillRect/>
          </a:stretch>
        </p:blipFill>
        <p:spPr>
          <a:xfrm>
            <a:off x="2423486" y="2595963"/>
            <a:ext cx="406400" cy="406400"/>
          </a:xfrm>
          <a:prstGeom prst="rect">
            <a:avLst/>
          </a:prstGeom>
        </p:spPr>
      </p:pic>
      <p:pic>
        <p:nvPicPr>
          <p:cNvPr id="9" name="Recorded Sound">
            <a:hlinkClick r:id="" action="ppaction://media"/>
          </p:cNvPr>
          <p:cNvPicPr>
            <a:picLocks noChangeAspect="1"/>
          </p:cNvPicPr>
          <p:nvPr>
            <a:audioFile r:link="rId4"/>
            <p:extLst>
              <p:ext uri="{DAA4B4D4-6D71-4841-9C94-3DE7FCFB9230}">
                <p14:media xmlns:p14="http://schemas.microsoft.com/office/powerpoint/2010/main" r:embed="rId3"/>
              </p:ext>
            </p:extLst>
          </p:nvPr>
        </p:nvPicPr>
        <p:blipFill>
          <a:blip r:embed="rId25"/>
          <a:stretch>
            <a:fillRect/>
          </a:stretch>
        </p:blipFill>
        <p:spPr>
          <a:xfrm>
            <a:off x="2521526" y="3425411"/>
            <a:ext cx="406400" cy="406400"/>
          </a:xfrm>
          <a:prstGeom prst="rect">
            <a:avLst/>
          </a:prstGeom>
        </p:spPr>
      </p:pic>
      <p:pic>
        <p:nvPicPr>
          <p:cNvPr id="10" name="Recorded Sound">
            <a:hlinkClick r:id="" action="ppaction://media"/>
          </p:cNvPr>
          <p:cNvPicPr>
            <a:picLocks noChangeAspect="1"/>
          </p:cNvPicPr>
          <p:nvPr>
            <a:audioFile r:link="rId6"/>
            <p:extLst>
              <p:ext uri="{DAA4B4D4-6D71-4841-9C94-3DE7FCFB9230}">
                <p14:media xmlns:p14="http://schemas.microsoft.com/office/powerpoint/2010/main" r:embed="rId5"/>
              </p:ext>
            </p:extLst>
          </p:nvPr>
        </p:nvPicPr>
        <p:blipFill>
          <a:blip r:embed="rId25"/>
          <a:stretch>
            <a:fillRect/>
          </a:stretch>
        </p:blipFill>
        <p:spPr>
          <a:xfrm>
            <a:off x="2469667" y="4046228"/>
            <a:ext cx="406400" cy="406400"/>
          </a:xfrm>
          <a:prstGeom prst="rect">
            <a:avLst/>
          </a:prstGeom>
        </p:spPr>
      </p:pic>
      <p:pic>
        <p:nvPicPr>
          <p:cNvPr id="13" name="Recorded Sound">
            <a:hlinkClick r:id="" action="ppaction://media"/>
          </p:cNvPr>
          <p:cNvPicPr>
            <a:picLocks noChangeAspect="1"/>
          </p:cNvPicPr>
          <p:nvPr>
            <a:audioFile r:link="rId8"/>
            <p:extLst>
              <p:ext uri="{DAA4B4D4-6D71-4841-9C94-3DE7FCFB9230}">
                <p14:media xmlns:p14="http://schemas.microsoft.com/office/powerpoint/2010/main" r:embed="rId7"/>
              </p:ext>
            </p:extLst>
          </p:nvPr>
        </p:nvPicPr>
        <p:blipFill>
          <a:blip r:embed="rId25"/>
          <a:stretch>
            <a:fillRect/>
          </a:stretch>
        </p:blipFill>
        <p:spPr>
          <a:xfrm>
            <a:off x="2521526" y="4667045"/>
            <a:ext cx="406400" cy="406400"/>
          </a:xfrm>
          <a:prstGeom prst="rect">
            <a:avLst/>
          </a:prstGeom>
        </p:spPr>
      </p:pic>
      <p:pic>
        <p:nvPicPr>
          <p:cNvPr id="16" name="Recorded Sound">
            <a:hlinkClick r:id="" action="ppaction://media"/>
          </p:cNvPr>
          <p:cNvPicPr>
            <a:picLocks noChangeAspect="1"/>
          </p:cNvPicPr>
          <p:nvPr>
            <a:audioFile r:link="rId10"/>
            <p:extLst>
              <p:ext uri="{DAA4B4D4-6D71-4841-9C94-3DE7FCFB9230}">
                <p14:media xmlns:p14="http://schemas.microsoft.com/office/powerpoint/2010/main" r:embed="rId9"/>
              </p:ext>
            </p:extLst>
          </p:nvPr>
        </p:nvPicPr>
        <p:blipFill>
          <a:blip r:embed="rId25"/>
          <a:stretch>
            <a:fillRect/>
          </a:stretch>
        </p:blipFill>
        <p:spPr>
          <a:xfrm>
            <a:off x="2521526" y="5345984"/>
            <a:ext cx="406400" cy="406400"/>
          </a:xfrm>
          <a:prstGeom prst="rect">
            <a:avLst/>
          </a:prstGeom>
        </p:spPr>
      </p:pic>
      <p:pic>
        <p:nvPicPr>
          <p:cNvPr id="18" name="Recorded Sound">
            <a:hlinkClick r:id="" action="ppaction://media"/>
          </p:cNvPr>
          <p:cNvPicPr>
            <a:picLocks noChangeAspect="1"/>
          </p:cNvPicPr>
          <p:nvPr>
            <a:audioFile r:link="rId12"/>
            <p:extLst>
              <p:ext uri="{DAA4B4D4-6D71-4841-9C94-3DE7FCFB9230}">
                <p14:media xmlns:p14="http://schemas.microsoft.com/office/powerpoint/2010/main" r:embed="rId11"/>
              </p:ext>
            </p:extLst>
          </p:nvPr>
        </p:nvPicPr>
        <p:blipFill>
          <a:blip r:embed="rId25"/>
          <a:stretch>
            <a:fillRect/>
          </a:stretch>
        </p:blipFill>
        <p:spPr>
          <a:xfrm>
            <a:off x="7155054" y="2072145"/>
            <a:ext cx="406400" cy="406400"/>
          </a:xfrm>
          <a:prstGeom prst="rect">
            <a:avLst/>
          </a:prstGeom>
        </p:spPr>
      </p:pic>
      <p:pic>
        <p:nvPicPr>
          <p:cNvPr id="20" name="Recorded Sound">
            <a:hlinkClick r:id="" action="ppaction://media"/>
          </p:cNvPr>
          <p:cNvPicPr>
            <a:picLocks noChangeAspect="1"/>
          </p:cNvPicPr>
          <p:nvPr>
            <a:audioFile r:link="rId14"/>
            <p:extLst>
              <p:ext uri="{DAA4B4D4-6D71-4841-9C94-3DE7FCFB9230}">
                <p14:media xmlns:p14="http://schemas.microsoft.com/office/powerpoint/2010/main" r:embed="rId13"/>
              </p:ext>
            </p:extLst>
          </p:nvPr>
        </p:nvPicPr>
        <p:blipFill>
          <a:blip r:embed="rId25"/>
          <a:stretch>
            <a:fillRect/>
          </a:stretch>
        </p:blipFill>
        <p:spPr>
          <a:xfrm>
            <a:off x="6382919" y="3754021"/>
            <a:ext cx="406400" cy="406400"/>
          </a:xfrm>
          <a:prstGeom prst="rect">
            <a:avLst/>
          </a:prstGeom>
        </p:spPr>
      </p:pic>
      <p:pic>
        <p:nvPicPr>
          <p:cNvPr id="21" name="Recorded Sound">
            <a:hlinkClick r:id="" action="ppaction://media"/>
          </p:cNvPr>
          <p:cNvPicPr>
            <a:picLocks noChangeAspect="1"/>
          </p:cNvPicPr>
          <p:nvPr>
            <a:audioFile r:link="rId16"/>
            <p:extLst>
              <p:ext uri="{DAA4B4D4-6D71-4841-9C94-3DE7FCFB9230}">
                <p14:media xmlns:p14="http://schemas.microsoft.com/office/powerpoint/2010/main" r:embed="rId15"/>
              </p:ext>
            </p:extLst>
          </p:nvPr>
        </p:nvPicPr>
        <p:blipFill>
          <a:blip r:embed="rId25"/>
          <a:stretch>
            <a:fillRect/>
          </a:stretch>
        </p:blipFill>
        <p:spPr>
          <a:xfrm>
            <a:off x="9663568" y="2686167"/>
            <a:ext cx="406400" cy="406400"/>
          </a:xfrm>
          <a:prstGeom prst="rect">
            <a:avLst/>
          </a:prstGeom>
        </p:spPr>
      </p:pic>
      <p:pic>
        <p:nvPicPr>
          <p:cNvPr id="22" name="Recorded Sound">
            <a:hlinkClick r:id="" action="ppaction://media"/>
          </p:cNvPr>
          <p:cNvPicPr>
            <a:picLocks noChangeAspect="1"/>
          </p:cNvPicPr>
          <p:nvPr>
            <a:audioFile r:link="rId18"/>
            <p:extLst>
              <p:ext uri="{DAA4B4D4-6D71-4841-9C94-3DE7FCFB9230}">
                <p14:media xmlns:p14="http://schemas.microsoft.com/office/powerpoint/2010/main" r:embed="rId17"/>
              </p:ext>
            </p:extLst>
          </p:nvPr>
        </p:nvPicPr>
        <p:blipFill>
          <a:blip r:embed="rId25"/>
          <a:stretch>
            <a:fillRect/>
          </a:stretch>
        </p:blipFill>
        <p:spPr>
          <a:xfrm>
            <a:off x="6475134" y="5769577"/>
            <a:ext cx="406400" cy="406400"/>
          </a:xfrm>
          <a:prstGeom prst="rect">
            <a:avLst/>
          </a:prstGeom>
        </p:spPr>
      </p:pic>
      <p:pic>
        <p:nvPicPr>
          <p:cNvPr id="24" name="Recorded Sound">
            <a:hlinkClick r:id="" action="ppaction://media"/>
          </p:cNvPr>
          <p:cNvPicPr>
            <a:picLocks noChangeAspect="1"/>
          </p:cNvPicPr>
          <p:nvPr>
            <a:audioFile r:link="rId20"/>
            <p:extLst>
              <p:ext uri="{DAA4B4D4-6D71-4841-9C94-3DE7FCFB9230}">
                <p14:media xmlns:p14="http://schemas.microsoft.com/office/powerpoint/2010/main" r:embed="rId19"/>
              </p:ext>
            </p:extLst>
          </p:nvPr>
        </p:nvPicPr>
        <p:blipFill>
          <a:blip r:embed="rId25"/>
          <a:stretch>
            <a:fillRect/>
          </a:stretch>
        </p:blipFill>
        <p:spPr>
          <a:xfrm>
            <a:off x="7882792" y="282747"/>
            <a:ext cx="406400" cy="406400"/>
          </a:xfrm>
          <a:prstGeom prst="rect">
            <a:avLst/>
          </a:prstGeom>
        </p:spPr>
      </p:pic>
    </p:spTree>
    <p:extLst>
      <p:ext uri="{BB962C8B-B14F-4D97-AF65-F5344CB8AC3E}">
        <p14:creationId xmlns:p14="http://schemas.microsoft.com/office/powerpoint/2010/main" val="19321795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circle(in)">
                                      <p:cBhvr>
                                        <p:cTn id="7" dur="20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circle(in)">
                                      <p:cBhvr>
                                        <p:cTn id="12" dur="2000"/>
                                        <p:tgtEl>
                                          <p:spTgt spid="14"/>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circle(in)">
                                      <p:cBhvr>
                                        <p:cTn id="17" dur="2000"/>
                                        <p:tgtEl>
                                          <p:spTgt spid="15"/>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grpId="0" nodeType="clickEffect">
                                  <p:stCondLst>
                                    <p:cond delay="0"/>
                                  </p:stCondLst>
                                  <p:childTnLst>
                                    <p:set>
                                      <p:cBhvr>
                                        <p:cTn id="21" dur="1" fill="hold">
                                          <p:stCondLst>
                                            <p:cond delay="0"/>
                                          </p:stCondLst>
                                        </p:cTn>
                                        <p:tgtEl>
                                          <p:spTgt spid="17"/>
                                        </p:tgtEl>
                                        <p:attrNameLst>
                                          <p:attrName>style.visibility</p:attrName>
                                        </p:attrNameLst>
                                      </p:cBhvr>
                                      <p:to>
                                        <p:strVal val="visible"/>
                                      </p:to>
                                    </p:set>
                                    <p:animEffect transition="in" filter="circle(in)">
                                      <p:cBhvr>
                                        <p:cTn id="22" dur="2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3" restart="whenNotActive" fill="hold" evtFilter="cancelBubble" nodeType="interactiveSeq">
                <p:stCondLst>
                  <p:cond evt="onClick" delay="0">
                    <p:tgtEl>
                      <p:spTgt spid="8"/>
                    </p:tgtEl>
                  </p:cond>
                </p:stCondLst>
                <p:endSync evt="end" delay="0">
                  <p:rtn val="all"/>
                </p:endSync>
                <p:childTnLst>
                  <p:par>
                    <p:cTn id="24" fill="hold">
                      <p:stCondLst>
                        <p:cond delay="0"/>
                      </p:stCondLst>
                      <p:childTnLst>
                        <p:par>
                          <p:cTn id="25" fill="hold">
                            <p:stCondLst>
                              <p:cond delay="0"/>
                            </p:stCondLst>
                            <p:childTnLst>
                              <p:par>
                                <p:cTn id="26" presetID="1" presetClass="mediacall" presetSubtype="0" fill="hold" nodeType="clickEffect">
                                  <p:stCondLst>
                                    <p:cond delay="0"/>
                                  </p:stCondLst>
                                  <p:childTnLst>
                                    <p:cmd type="call" cmd="playFrom(0.0)">
                                      <p:cBhvr>
                                        <p:cTn id="27" dur="2524" fill="hold"/>
                                        <p:tgtEl>
                                          <p:spTgt spid="8"/>
                                        </p:tgtEl>
                                      </p:cBhvr>
                                    </p:cmd>
                                  </p:childTnLst>
                                </p:cTn>
                              </p:par>
                            </p:childTnLst>
                          </p:cTn>
                        </p:par>
                      </p:childTnLst>
                    </p:cTn>
                  </p:par>
                </p:childTnLst>
              </p:cTn>
              <p:nextCondLst>
                <p:cond evt="onClick" delay="0">
                  <p:tgtEl>
                    <p:spTgt spid="8"/>
                  </p:tgtEl>
                </p:cond>
              </p:nextCondLst>
            </p:seq>
            <p:audio>
              <p:cMediaNode vol="80000">
                <p:cTn id="28" fill="hold" display="0">
                  <p:stCondLst>
                    <p:cond delay="indefinite"/>
                  </p:stCondLst>
                  <p:endCondLst>
                    <p:cond evt="onStopAudio" delay="0">
                      <p:tgtEl>
                        <p:sldTgt/>
                      </p:tgtEl>
                    </p:cond>
                  </p:endCondLst>
                </p:cTn>
                <p:tgtEl>
                  <p:spTgt spid="8"/>
                </p:tgtEl>
              </p:cMediaNode>
            </p:audio>
            <p:seq concurrent="1" nextAc="seek">
              <p:cTn id="29" restart="whenNotActive" fill="hold" evtFilter="cancelBubble" nodeType="interactiveSeq">
                <p:stCondLst>
                  <p:cond evt="onClick" delay="0">
                    <p:tgtEl>
                      <p:spTgt spid="9"/>
                    </p:tgtEl>
                  </p:cond>
                </p:stCondLst>
                <p:endSync evt="end" delay="0">
                  <p:rtn val="all"/>
                </p:endSync>
                <p:childTnLst>
                  <p:par>
                    <p:cTn id="30" fill="hold">
                      <p:stCondLst>
                        <p:cond delay="0"/>
                      </p:stCondLst>
                      <p:childTnLst>
                        <p:par>
                          <p:cTn id="31" fill="hold">
                            <p:stCondLst>
                              <p:cond delay="0"/>
                            </p:stCondLst>
                            <p:childTnLst>
                              <p:par>
                                <p:cTn id="32" presetID="1" presetClass="mediacall" presetSubtype="0" fill="hold" nodeType="clickEffect">
                                  <p:stCondLst>
                                    <p:cond delay="0"/>
                                  </p:stCondLst>
                                  <p:childTnLst>
                                    <p:cmd type="call" cmd="playFrom(0.0)">
                                      <p:cBhvr>
                                        <p:cTn id="33" dur="2627" fill="hold"/>
                                        <p:tgtEl>
                                          <p:spTgt spid="9"/>
                                        </p:tgtEl>
                                      </p:cBhvr>
                                    </p:cmd>
                                  </p:childTnLst>
                                </p:cTn>
                              </p:par>
                            </p:childTnLst>
                          </p:cTn>
                        </p:par>
                      </p:childTnLst>
                    </p:cTn>
                  </p:par>
                </p:childTnLst>
              </p:cTn>
              <p:nextCondLst>
                <p:cond evt="onClick" delay="0">
                  <p:tgtEl>
                    <p:spTgt spid="9"/>
                  </p:tgtEl>
                </p:cond>
              </p:nextCondLst>
            </p:seq>
            <p:audio>
              <p:cMediaNode vol="80000">
                <p:cTn id="34" fill="hold" display="0">
                  <p:stCondLst>
                    <p:cond delay="indefinite"/>
                  </p:stCondLst>
                  <p:endCondLst>
                    <p:cond evt="onStopAudio" delay="0">
                      <p:tgtEl>
                        <p:sldTgt/>
                      </p:tgtEl>
                    </p:cond>
                  </p:endCondLst>
                </p:cTn>
                <p:tgtEl>
                  <p:spTgt spid="9"/>
                </p:tgtEl>
              </p:cMediaNode>
            </p:audio>
            <p:seq concurrent="1" nextAc="seek">
              <p:cTn id="35" restart="whenNotActive" fill="hold" evtFilter="cancelBubble" nodeType="interactiveSeq">
                <p:stCondLst>
                  <p:cond evt="onClick" delay="0">
                    <p:tgtEl>
                      <p:spTgt spid="10"/>
                    </p:tgtEl>
                  </p:cond>
                </p:stCondLst>
                <p:endSync evt="end" delay="0">
                  <p:rtn val="all"/>
                </p:endSync>
                <p:childTnLst>
                  <p:par>
                    <p:cTn id="36" fill="hold">
                      <p:stCondLst>
                        <p:cond delay="0"/>
                      </p:stCondLst>
                      <p:childTnLst>
                        <p:par>
                          <p:cTn id="37" fill="hold">
                            <p:stCondLst>
                              <p:cond delay="0"/>
                            </p:stCondLst>
                            <p:childTnLst>
                              <p:par>
                                <p:cTn id="38" presetID="1" presetClass="mediacall" presetSubtype="0" fill="hold" nodeType="clickEffect">
                                  <p:stCondLst>
                                    <p:cond delay="0"/>
                                  </p:stCondLst>
                                  <p:childTnLst>
                                    <p:cmd type="call" cmd="playFrom(0.0)">
                                      <p:cBhvr>
                                        <p:cTn id="39" dur="2408" fill="hold"/>
                                        <p:tgtEl>
                                          <p:spTgt spid="10"/>
                                        </p:tgtEl>
                                      </p:cBhvr>
                                    </p:cmd>
                                  </p:childTnLst>
                                </p:cTn>
                              </p:par>
                            </p:childTnLst>
                          </p:cTn>
                        </p:par>
                      </p:childTnLst>
                    </p:cTn>
                  </p:par>
                </p:childTnLst>
              </p:cTn>
              <p:nextCondLst>
                <p:cond evt="onClick" delay="0">
                  <p:tgtEl>
                    <p:spTgt spid="10"/>
                  </p:tgtEl>
                </p:cond>
              </p:nextCondLst>
            </p:seq>
            <p:audio>
              <p:cMediaNode vol="80000">
                <p:cTn id="40" fill="hold" display="0">
                  <p:stCondLst>
                    <p:cond delay="indefinite"/>
                  </p:stCondLst>
                  <p:endCondLst>
                    <p:cond evt="onStopAudio" delay="0">
                      <p:tgtEl>
                        <p:sldTgt/>
                      </p:tgtEl>
                    </p:cond>
                  </p:endCondLst>
                </p:cTn>
                <p:tgtEl>
                  <p:spTgt spid="10"/>
                </p:tgtEl>
              </p:cMediaNode>
            </p:audio>
            <p:seq concurrent="1" nextAc="seek">
              <p:cTn id="41" restart="whenNotActive" fill="hold" evtFilter="cancelBubble" nodeType="interactiveSeq">
                <p:stCondLst>
                  <p:cond evt="onClick" delay="0">
                    <p:tgtEl>
                      <p:spTgt spid="13"/>
                    </p:tgtEl>
                  </p:cond>
                </p:stCondLst>
                <p:endSync evt="end" delay="0">
                  <p:rtn val="all"/>
                </p:endSync>
                <p:childTnLst>
                  <p:par>
                    <p:cTn id="42" fill="hold">
                      <p:stCondLst>
                        <p:cond delay="0"/>
                      </p:stCondLst>
                      <p:childTnLst>
                        <p:par>
                          <p:cTn id="43" fill="hold">
                            <p:stCondLst>
                              <p:cond delay="0"/>
                            </p:stCondLst>
                            <p:childTnLst>
                              <p:par>
                                <p:cTn id="44" presetID="1" presetClass="mediacall" presetSubtype="0" fill="hold" nodeType="clickEffect">
                                  <p:stCondLst>
                                    <p:cond delay="0"/>
                                  </p:stCondLst>
                                  <p:childTnLst>
                                    <p:cmd type="call" cmd="playFrom(0.0)">
                                      <p:cBhvr>
                                        <p:cTn id="45" dur="2501" fill="hold"/>
                                        <p:tgtEl>
                                          <p:spTgt spid="13"/>
                                        </p:tgtEl>
                                      </p:cBhvr>
                                    </p:cmd>
                                  </p:childTnLst>
                                </p:cTn>
                              </p:par>
                            </p:childTnLst>
                          </p:cTn>
                        </p:par>
                      </p:childTnLst>
                    </p:cTn>
                  </p:par>
                </p:childTnLst>
              </p:cTn>
              <p:nextCondLst>
                <p:cond evt="onClick" delay="0">
                  <p:tgtEl>
                    <p:spTgt spid="13"/>
                  </p:tgtEl>
                </p:cond>
              </p:nextCondLst>
            </p:seq>
            <p:audio>
              <p:cMediaNode vol="80000">
                <p:cTn id="46" fill="hold" display="0">
                  <p:stCondLst>
                    <p:cond delay="indefinite"/>
                  </p:stCondLst>
                  <p:endCondLst>
                    <p:cond evt="onStopAudio" delay="0">
                      <p:tgtEl>
                        <p:sldTgt/>
                      </p:tgtEl>
                    </p:cond>
                  </p:endCondLst>
                </p:cTn>
                <p:tgtEl>
                  <p:spTgt spid="13"/>
                </p:tgtEl>
              </p:cMediaNode>
            </p:audio>
            <p:seq concurrent="1" nextAc="seek">
              <p:cTn id="47" restart="whenNotActive" fill="hold" evtFilter="cancelBubble" nodeType="interactiveSeq">
                <p:stCondLst>
                  <p:cond evt="onClick" delay="0">
                    <p:tgtEl>
                      <p:spTgt spid="16"/>
                    </p:tgtEl>
                  </p:cond>
                </p:stCondLst>
                <p:endSync evt="end" delay="0">
                  <p:rtn val="all"/>
                </p:endSync>
                <p:childTnLst>
                  <p:par>
                    <p:cTn id="48" fill="hold">
                      <p:stCondLst>
                        <p:cond delay="0"/>
                      </p:stCondLst>
                      <p:childTnLst>
                        <p:par>
                          <p:cTn id="49" fill="hold">
                            <p:stCondLst>
                              <p:cond delay="0"/>
                            </p:stCondLst>
                            <p:childTnLst>
                              <p:par>
                                <p:cTn id="50" presetID="1" presetClass="mediacall" presetSubtype="0" fill="hold" nodeType="clickEffect">
                                  <p:stCondLst>
                                    <p:cond delay="0"/>
                                  </p:stCondLst>
                                  <p:childTnLst>
                                    <p:cmd type="call" cmd="playFrom(0.0)">
                                      <p:cBhvr>
                                        <p:cTn id="51" dur="2222" fill="hold"/>
                                        <p:tgtEl>
                                          <p:spTgt spid="16"/>
                                        </p:tgtEl>
                                      </p:cBhvr>
                                    </p:cmd>
                                  </p:childTnLst>
                                </p:cTn>
                              </p:par>
                            </p:childTnLst>
                          </p:cTn>
                        </p:par>
                      </p:childTnLst>
                    </p:cTn>
                  </p:par>
                </p:childTnLst>
              </p:cTn>
              <p:nextCondLst>
                <p:cond evt="onClick" delay="0">
                  <p:tgtEl>
                    <p:spTgt spid="16"/>
                  </p:tgtEl>
                </p:cond>
              </p:nextCondLst>
            </p:seq>
            <p:audio>
              <p:cMediaNode vol="80000">
                <p:cTn id="52" fill="hold" display="0">
                  <p:stCondLst>
                    <p:cond delay="indefinite"/>
                  </p:stCondLst>
                  <p:endCondLst>
                    <p:cond evt="onStopAudio" delay="0">
                      <p:tgtEl>
                        <p:sldTgt/>
                      </p:tgtEl>
                    </p:cond>
                  </p:endCondLst>
                </p:cTn>
                <p:tgtEl>
                  <p:spTgt spid="16"/>
                </p:tgtEl>
              </p:cMediaNode>
            </p:audio>
            <p:seq concurrent="1" nextAc="seek">
              <p:cTn id="53" restart="whenNotActive" fill="hold" evtFilter="cancelBubble" nodeType="interactiveSeq">
                <p:stCondLst>
                  <p:cond evt="onClick" delay="0">
                    <p:tgtEl>
                      <p:spTgt spid="18"/>
                    </p:tgtEl>
                  </p:cond>
                </p:stCondLst>
                <p:endSync evt="end" delay="0">
                  <p:rtn val="all"/>
                </p:endSync>
                <p:childTnLst>
                  <p:par>
                    <p:cTn id="54" fill="hold">
                      <p:stCondLst>
                        <p:cond delay="0"/>
                      </p:stCondLst>
                      <p:childTnLst>
                        <p:par>
                          <p:cTn id="55" fill="hold">
                            <p:stCondLst>
                              <p:cond delay="0"/>
                            </p:stCondLst>
                            <p:childTnLst>
                              <p:par>
                                <p:cTn id="56" presetID="1" presetClass="mediacall" presetSubtype="0" fill="hold" nodeType="clickEffect">
                                  <p:stCondLst>
                                    <p:cond delay="0"/>
                                  </p:stCondLst>
                                  <p:childTnLst>
                                    <p:cmd type="call" cmd="playFrom(0.0)">
                                      <p:cBhvr>
                                        <p:cTn id="57" dur="6518" fill="hold"/>
                                        <p:tgtEl>
                                          <p:spTgt spid="18"/>
                                        </p:tgtEl>
                                      </p:cBhvr>
                                    </p:cmd>
                                  </p:childTnLst>
                                </p:cTn>
                              </p:par>
                            </p:childTnLst>
                          </p:cTn>
                        </p:par>
                      </p:childTnLst>
                    </p:cTn>
                  </p:par>
                </p:childTnLst>
              </p:cTn>
              <p:nextCondLst>
                <p:cond evt="onClick" delay="0">
                  <p:tgtEl>
                    <p:spTgt spid="18"/>
                  </p:tgtEl>
                </p:cond>
              </p:nextCondLst>
            </p:seq>
            <p:audio>
              <p:cMediaNode vol="80000">
                <p:cTn id="58" fill="hold" display="0">
                  <p:stCondLst>
                    <p:cond delay="indefinite"/>
                  </p:stCondLst>
                  <p:endCondLst>
                    <p:cond evt="onStopAudio" delay="0">
                      <p:tgtEl>
                        <p:sldTgt/>
                      </p:tgtEl>
                    </p:cond>
                  </p:endCondLst>
                </p:cTn>
                <p:tgtEl>
                  <p:spTgt spid="18"/>
                </p:tgtEl>
              </p:cMediaNode>
            </p:audio>
            <p:seq concurrent="1" nextAc="seek">
              <p:cTn id="59" restart="whenNotActive" fill="hold" evtFilter="cancelBubble" nodeType="interactiveSeq">
                <p:stCondLst>
                  <p:cond evt="onClick" delay="0">
                    <p:tgtEl>
                      <p:spTgt spid="20"/>
                    </p:tgtEl>
                  </p:cond>
                </p:stCondLst>
                <p:endSync evt="end" delay="0">
                  <p:rtn val="all"/>
                </p:endSync>
                <p:childTnLst>
                  <p:par>
                    <p:cTn id="60" fill="hold">
                      <p:stCondLst>
                        <p:cond delay="0"/>
                      </p:stCondLst>
                      <p:childTnLst>
                        <p:par>
                          <p:cTn id="61" fill="hold">
                            <p:stCondLst>
                              <p:cond delay="0"/>
                            </p:stCondLst>
                            <p:childTnLst>
                              <p:par>
                                <p:cTn id="62" presetID="1" presetClass="mediacall" presetSubtype="0" fill="hold" nodeType="clickEffect">
                                  <p:stCondLst>
                                    <p:cond delay="0"/>
                                  </p:stCondLst>
                                  <p:childTnLst>
                                    <p:cmd type="call" cmd="playFrom(0.0)">
                                      <p:cBhvr>
                                        <p:cTn id="63" dur="4010" fill="hold"/>
                                        <p:tgtEl>
                                          <p:spTgt spid="20"/>
                                        </p:tgtEl>
                                      </p:cBhvr>
                                    </p:cmd>
                                  </p:childTnLst>
                                </p:cTn>
                              </p:par>
                            </p:childTnLst>
                          </p:cTn>
                        </p:par>
                      </p:childTnLst>
                    </p:cTn>
                  </p:par>
                </p:childTnLst>
              </p:cTn>
              <p:nextCondLst>
                <p:cond evt="onClick" delay="0">
                  <p:tgtEl>
                    <p:spTgt spid="20"/>
                  </p:tgtEl>
                </p:cond>
              </p:nextCondLst>
            </p:seq>
            <p:audio>
              <p:cMediaNode vol="80000">
                <p:cTn id="64" fill="hold" display="0">
                  <p:stCondLst>
                    <p:cond delay="indefinite"/>
                  </p:stCondLst>
                  <p:endCondLst>
                    <p:cond evt="onStopAudio" delay="0">
                      <p:tgtEl>
                        <p:sldTgt/>
                      </p:tgtEl>
                    </p:cond>
                  </p:endCondLst>
                </p:cTn>
                <p:tgtEl>
                  <p:spTgt spid="20"/>
                </p:tgtEl>
              </p:cMediaNode>
            </p:audio>
            <p:seq concurrent="1" nextAc="seek">
              <p:cTn id="65" restart="whenNotActive" fill="hold" evtFilter="cancelBubble" nodeType="interactiveSeq">
                <p:stCondLst>
                  <p:cond evt="onClick" delay="0">
                    <p:tgtEl>
                      <p:spTgt spid="21"/>
                    </p:tgtEl>
                  </p:cond>
                </p:stCondLst>
                <p:endSync evt="end" delay="0">
                  <p:rtn val="all"/>
                </p:endSync>
                <p:childTnLst>
                  <p:par>
                    <p:cTn id="66" fill="hold">
                      <p:stCondLst>
                        <p:cond delay="0"/>
                      </p:stCondLst>
                      <p:childTnLst>
                        <p:par>
                          <p:cTn id="67" fill="hold">
                            <p:stCondLst>
                              <p:cond delay="0"/>
                            </p:stCondLst>
                            <p:childTnLst>
                              <p:par>
                                <p:cTn id="68" presetID="1" presetClass="mediacall" presetSubtype="0" fill="hold" nodeType="clickEffect">
                                  <p:stCondLst>
                                    <p:cond delay="0"/>
                                  </p:stCondLst>
                                  <p:childTnLst>
                                    <p:cmd type="call" cmd="playFrom(0.0)">
                                      <p:cBhvr>
                                        <p:cTn id="69" dur="2872" fill="hold"/>
                                        <p:tgtEl>
                                          <p:spTgt spid="21"/>
                                        </p:tgtEl>
                                      </p:cBhvr>
                                    </p:cmd>
                                  </p:childTnLst>
                                </p:cTn>
                              </p:par>
                            </p:childTnLst>
                          </p:cTn>
                        </p:par>
                      </p:childTnLst>
                    </p:cTn>
                  </p:par>
                </p:childTnLst>
              </p:cTn>
              <p:nextCondLst>
                <p:cond evt="onClick" delay="0">
                  <p:tgtEl>
                    <p:spTgt spid="21"/>
                  </p:tgtEl>
                </p:cond>
              </p:nextCondLst>
            </p:seq>
            <p:audio>
              <p:cMediaNode vol="80000">
                <p:cTn id="70" fill="hold" display="0">
                  <p:stCondLst>
                    <p:cond delay="indefinite"/>
                  </p:stCondLst>
                  <p:endCondLst>
                    <p:cond evt="onStopAudio" delay="0">
                      <p:tgtEl>
                        <p:sldTgt/>
                      </p:tgtEl>
                    </p:cond>
                  </p:endCondLst>
                </p:cTn>
                <p:tgtEl>
                  <p:spTgt spid="21"/>
                </p:tgtEl>
              </p:cMediaNode>
            </p:audio>
            <p:seq concurrent="1" nextAc="seek">
              <p:cTn id="71" restart="whenNotActive" fill="hold" evtFilter="cancelBubble" nodeType="interactiveSeq">
                <p:stCondLst>
                  <p:cond evt="onClick" delay="0">
                    <p:tgtEl>
                      <p:spTgt spid="22"/>
                    </p:tgtEl>
                  </p:cond>
                </p:stCondLst>
                <p:endSync evt="end" delay="0">
                  <p:rtn val="all"/>
                </p:endSync>
                <p:childTnLst>
                  <p:par>
                    <p:cTn id="72" fill="hold">
                      <p:stCondLst>
                        <p:cond delay="0"/>
                      </p:stCondLst>
                      <p:childTnLst>
                        <p:par>
                          <p:cTn id="73" fill="hold">
                            <p:stCondLst>
                              <p:cond delay="0"/>
                            </p:stCondLst>
                            <p:childTnLst>
                              <p:par>
                                <p:cTn id="74" presetID="1" presetClass="mediacall" presetSubtype="0" fill="hold" nodeType="clickEffect">
                                  <p:stCondLst>
                                    <p:cond delay="0"/>
                                  </p:stCondLst>
                                  <p:childTnLst>
                                    <p:cmd type="call" cmd="playFrom(0.0)">
                                      <p:cBhvr>
                                        <p:cTn id="75" dur="3440" fill="hold"/>
                                        <p:tgtEl>
                                          <p:spTgt spid="22"/>
                                        </p:tgtEl>
                                      </p:cBhvr>
                                    </p:cmd>
                                  </p:childTnLst>
                                </p:cTn>
                              </p:par>
                            </p:childTnLst>
                          </p:cTn>
                        </p:par>
                      </p:childTnLst>
                    </p:cTn>
                  </p:par>
                </p:childTnLst>
              </p:cTn>
              <p:nextCondLst>
                <p:cond evt="onClick" delay="0">
                  <p:tgtEl>
                    <p:spTgt spid="22"/>
                  </p:tgtEl>
                </p:cond>
              </p:nextCondLst>
            </p:seq>
            <p:audio>
              <p:cMediaNode vol="80000">
                <p:cTn id="76" fill="hold" display="0">
                  <p:stCondLst>
                    <p:cond delay="indefinite"/>
                  </p:stCondLst>
                  <p:endCondLst>
                    <p:cond evt="onStopAudio" delay="0">
                      <p:tgtEl>
                        <p:sldTgt/>
                      </p:tgtEl>
                    </p:cond>
                  </p:endCondLst>
                </p:cTn>
                <p:tgtEl>
                  <p:spTgt spid="22"/>
                </p:tgtEl>
              </p:cMediaNode>
            </p:audio>
            <p:seq concurrent="1" nextAc="seek">
              <p:cTn id="77" restart="whenNotActive" fill="hold" evtFilter="cancelBubble" nodeType="interactiveSeq">
                <p:stCondLst>
                  <p:cond evt="onClick" delay="0">
                    <p:tgtEl>
                      <p:spTgt spid="24"/>
                    </p:tgtEl>
                  </p:cond>
                </p:stCondLst>
                <p:endSync evt="end" delay="0">
                  <p:rtn val="all"/>
                </p:endSync>
                <p:childTnLst>
                  <p:par>
                    <p:cTn id="78" fill="hold">
                      <p:stCondLst>
                        <p:cond delay="0"/>
                      </p:stCondLst>
                      <p:childTnLst>
                        <p:par>
                          <p:cTn id="79" fill="hold">
                            <p:stCondLst>
                              <p:cond delay="0"/>
                            </p:stCondLst>
                            <p:childTnLst>
                              <p:par>
                                <p:cTn id="80" presetID="1" presetClass="mediacall" presetSubtype="0" fill="hold" nodeType="clickEffect">
                                  <p:stCondLst>
                                    <p:cond delay="0"/>
                                  </p:stCondLst>
                                  <p:childTnLst>
                                    <p:cmd type="call" cmd="playFrom(0.0)">
                                      <p:cBhvr>
                                        <p:cTn id="81" dur="2129" fill="hold"/>
                                        <p:tgtEl>
                                          <p:spTgt spid="24"/>
                                        </p:tgtEl>
                                      </p:cBhvr>
                                    </p:cmd>
                                  </p:childTnLst>
                                </p:cTn>
                              </p:par>
                            </p:childTnLst>
                          </p:cTn>
                        </p:par>
                      </p:childTnLst>
                    </p:cTn>
                  </p:par>
                </p:childTnLst>
              </p:cTn>
              <p:nextCondLst>
                <p:cond evt="onClick" delay="0">
                  <p:tgtEl>
                    <p:spTgt spid="24"/>
                  </p:tgtEl>
                </p:cond>
              </p:nextCondLst>
            </p:seq>
            <p:audio>
              <p:cMediaNode vol="80000">
                <p:cTn id="82" fill="hold" display="0">
                  <p:stCondLst>
                    <p:cond delay="indefinite"/>
                  </p:stCondLst>
                  <p:endCondLst>
                    <p:cond evt="onStopAudio" delay="0">
                      <p:tgtEl>
                        <p:sldTgt/>
                      </p:tgtEl>
                    </p:cond>
                  </p:endCondLst>
                </p:cTn>
                <p:tgtEl>
                  <p:spTgt spid="24"/>
                </p:tgtEl>
              </p:cMediaNode>
            </p:audio>
          </p:childTnLst>
        </p:cTn>
      </p:par>
    </p:tnLst>
    <p:bldLst>
      <p:bldP spid="17" grpId="0" animBg="1"/>
      <p:bldP spid="14" grpId="0" animBg="1"/>
      <p:bldP spid="7" grpId="0" animBg="1"/>
      <p:bldP spid="15"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rot="16200000">
            <a:off x="-2970886" y="3041985"/>
            <a:ext cx="6945744" cy="861774"/>
          </a:xfrm>
          <a:prstGeom prst="rect">
            <a:avLst/>
          </a:prstGeom>
          <a:noFill/>
        </p:spPr>
        <p:txBody>
          <a:bodyPr wrap="square" rtlCol="0">
            <a:spAutoFit/>
          </a:bodyPr>
          <a:lstStyle/>
          <a:p>
            <a:pPr algn="ctr"/>
            <a:r>
              <a:rPr lang="en-US" sz="5000" dirty="0" smtClean="0">
                <a:latin typeface="Arial" panose="020B0604020202020204" pitchFamily="34" charset="0"/>
                <a:cs typeface="Arial" panose="020B0604020202020204" pitchFamily="34" charset="0"/>
              </a:rPr>
              <a:t>Language of the month</a:t>
            </a:r>
            <a:endParaRPr lang="en-GB" sz="5000" dirty="0">
              <a:latin typeface="Arial" panose="020B0604020202020204" pitchFamily="34" charset="0"/>
              <a:cs typeface="Arial" panose="020B0604020202020204" pitchFamily="34" charset="0"/>
            </a:endParaRPr>
          </a:p>
        </p:txBody>
      </p:sp>
      <p:sp>
        <p:nvSpPr>
          <p:cNvPr id="6" name="TextBox 5"/>
          <p:cNvSpPr txBox="1"/>
          <p:nvPr/>
        </p:nvSpPr>
        <p:spPr>
          <a:xfrm rot="16200000">
            <a:off x="9101389" y="2469583"/>
            <a:ext cx="5176095" cy="861774"/>
          </a:xfrm>
          <a:prstGeom prst="rect">
            <a:avLst/>
          </a:prstGeom>
          <a:noFill/>
        </p:spPr>
        <p:txBody>
          <a:bodyPr wrap="square" rtlCol="0">
            <a:spAutoFit/>
          </a:bodyPr>
          <a:lstStyle/>
          <a:p>
            <a:pPr lvl="0" algn="ctr"/>
            <a:r>
              <a:rPr lang="en-US" sz="5000" dirty="0">
                <a:solidFill>
                  <a:prstClr val="black"/>
                </a:solidFill>
              </a:rPr>
              <a:t>October - Turkish</a:t>
            </a:r>
          </a:p>
        </p:txBody>
      </p:sp>
      <p:sp>
        <p:nvSpPr>
          <p:cNvPr id="11" name="Rectangle 3"/>
          <p:cNvSpPr>
            <a:spLocks noChangeArrowheads="1"/>
          </p:cNvSpPr>
          <p:nvPr/>
        </p:nvSpPr>
        <p:spPr bwMode="auto">
          <a:xfrm>
            <a:off x="304800" y="394901"/>
            <a:ext cx="65" cy="276999"/>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pic>
        <p:nvPicPr>
          <p:cNvPr id="12" name="Picture 11"/>
          <p:cNvPicPr>
            <a:picLocks noChangeAspect="1"/>
          </p:cNvPicPr>
          <p:nvPr/>
        </p:nvPicPr>
        <p:blipFill>
          <a:blip r:embed="rId14"/>
          <a:stretch>
            <a:fillRect/>
          </a:stretch>
        </p:blipFill>
        <p:spPr>
          <a:xfrm>
            <a:off x="11258550" y="5846618"/>
            <a:ext cx="933972" cy="910328"/>
          </a:xfrm>
          <a:prstGeom prst="rect">
            <a:avLst/>
          </a:prstGeom>
        </p:spPr>
      </p:pic>
      <p:sp>
        <p:nvSpPr>
          <p:cNvPr id="23" name="TextBox 22"/>
          <p:cNvSpPr txBox="1"/>
          <p:nvPr/>
        </p:nvSpPr>
        <p:spPr>
          <a:xfrm>
            <a:off x="3915642" y="154974"/>
            <a:ext cx="3912706" cy="646331"/>
          </a:xfrm>
          <a:prstGeom prst="rect">
            <a:avLst/>
          </a:prstGeom>
          <a:solidFill>
            <a:schemeClr val="bg1"/>
          </a:solidFill>
          <a:ln>
            <a:solidFill>
              <a:schemeClr val="tx1"/>
            </a:solidFill>
          </a:ln>
        </p:spPr>
        <p:txBody>
          <a:bodyPr wrap="square" rtlCol="0">
            <a:spAutoFit/>
          </a:bodyPr>
          <a:lstStyle/>
          <a:p>
            <a:r>
              <a:rPr lang="en-GB" sz="3600" dirty="0">
                <a:solidFill>
                  <a:prstClr val="black"/>
                </a:solidFill>
                <a:latin typeface="Arial" panose="020B0604020202020204" pitchFamily="34" charset="0"/>
                <a:cs typeface="Arial" panose="020B0604020202020204" pitchFamily="34" charset="0"/>
              </a:rPr>
              <a:t>Renkler </a:t>
            </a:r>
            <a:r>
              <a:rPr lang="en-GB" sz="3600" dirty="0" smtClean="0">
                <a:solidFill>
                  <a:prstClr val="black"/>
                </a:solidFill>
                <a:latin typeface="Arial" panose="020B0604020202020204" pitchFamily="34" charset="0"/>
                <a:cs typeface="Arial" panose="020B0604020202020204" pitchFamily="34" charset="0"/>
              </a:rPr>
              <a:t>– Colours</a:t>
            </a:r>
            <a:endParaRPr lang="en-GB" dirty="0">
              <a:latin typeface="Arial" panose="020B0604020202020204" pitchFamily="34" charset="0"/>
              <a:cs typeface="Arial" panose="020B0604020202020204" pitchFamily="34" charset="0"/>
            </a:endParaRPr>
          </a:p>
        </p:txBody>
      </p:sp>
      <p:sp>
        <p:nvSpPr>
          <p:cNvPr id="3" name="Flowchart: Connector 2"/>
          <p:cNvSpPr/>
          <p:nvPr/>
        </p:nvSpPr>
        <p:spPr>
          <a:xfrm>
            <a:off x="1118330" y="1496289"/>
            <a:ext cx="2343604" cy="2299855"/>
          </a:xfrm>
          <a:prstGeom prst="flowChartConnector">
            <a:avLst/>
          </a:prstGeom>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sz="3600" b="1" dirty="0" smtClean="0">
              <a:solidFill>
                <a:prstClr val="black"/>
              </a:solidFill>
              <a:latin typeface="Arial" panose="020B0604020202020204" pitchFamily="34" charset="0"/>
              <a:cs typeface="Arial" panose="020B0604020202020204" pitchFamily="34" charset="0"/>
            </a:endParaRPr>
          </a:p>
          <a:p>
            <a:pPr lvl="0" algn="ctr"/>
            <a:r>
              <a:rPr lang="en-GB" sz="3600" b="1" dirty="0" smtClean="0">
                <a:solidFill>
                  <a:prstClr val="black"/>
                </a:solidFill>
                <a:latin typeface="Arial" panose="020B0604020202020204" pitchFamily="34" charset="0"/>
                <a:cs typeface="Arial" panose="020B0604020202020204" pitchFamily="34" charset="0"/>
              </a:rPr>
              <a:t>mavi</a:t>
            </a:r>
          </a:p>
          <a:p>
            <a:pPr lvl="0" algn="ctr"/>
            <a:endParaRPr lang="en-GB" sz="3600" b="1" dirty="0">
              <a:solidFill>
                <a:prstClr val="black"/>
              </a:solidFill>
              <a:latin typeface="Arial" panose="020B0604020202020204" pitchFamily="34" charset="0"/>
              <a:cs typeface="Arial" panose="020B0604020202020204" pitchFamily="34" charset="0"/>
            </a:endParaRPr>
          </a:p>
        </p:txBody>
      </p:sp>
      <p:sp>
        <p:nvSpPr>
          <p:cNvPr id="24" name="Oval 23"/>
          <p:cNvSpPr/>
          <p:nvPr/>
        </p:nvSpPr>
        <p:spPr>
          <a:xfrm>
            <a:off x="2697018" y="3642320"/>
            <a:ext cx="2530764" cy="2462915"/>
          </a:xfrm>
          <a:prstGeom prst="ellipse">
            <a:avLst/>
          </a:prstGeom>
          <a:solidFill>
            <a:srgbClr val="00B050"/>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GB" sz="3600" b="1" dirty="0">
                <a:solidFill>
                  <a:prstClr val="black"/>
                </a:solidFill>
                <a:latin typeface="Arial" panose="020B0604020202020204" pitchFamily="34" charset="0"/>
                <a:cs typeface="Arial" panose="020B0604020202020204" pitchFamily="34" charset="0"/>
              </a:rPr>
              <a:t>yeşil</a:t>
            </a:r>
          </a:p>
        </p:txBody>
      </p:sp>
      <p:sp>
        <p:nvSpPr>
          <p:cNvPr id="25" name="Oval 24"/>
          <p:cNvSpPr/>
          <p:nvPr/>
        </p:nvSpPr>
        <p:spPr>
          <a:xfrm>
            <a:off x="4648079" y="1496289"/>
            <a:ext cx="2501596" cy="2344378"/>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GB" sz="3600" b="1" dirty="0" smtClean="0">
                <a:solidFill>
                  <a:prstClr val="black"/>
                </a:solidFill>
                <a:latin typeface="Arial" panose="020B0604020202020204" pitchFamily="34" charset="0"/>
              </a:rPr>
              <a:t>kırmızı</a:t>
            </a:r>
            <a:endParaRPr lang="en-GB" sz="3600" b="1" dirty="0">
              <a:solidFill>
                <a:prstClr val="black"/>
              </a:solidFill>
              <a:latin typeface="Arial" panose="020B0604020202020204" pitchFamily="34" charset="0"/>
            </a:endParaRPr>
          </a:p>
        </p:txBody>
      </p:sp>
      <p:sp>
        <p:nvSpPr>
          <p:cNvPr id="26" name="Oval 25"/>
          <p:cNvSpPr/>
          <p:nvPr/>
        </p:nvSpPr>
        <p:spPr>
          <a:xfrm>
            <a:off x="6856482" y="3642320"/>
            <a:ext cx="2631608" cy="2390079"/>
          </a:xfrm>
          <a:prstGeom prst="ellipse">
            <a:avLst/>
          </a:prstGeom>
          <a:solidFill>
            <a:srgbClr val="FFC000"/>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GB" sz="3400" b="1" dirty="0">
                <a:solidFill>
                  <a:prstClr val="black"/>
                </a:solidFill>
                <a:latin typeface="Arial" panose="020B0604020202020204" pitchFamily="34" charset="0"/>
                <a:cs typeface="Arial" panose="020B0604020202020204" pitchFamily="34" charset="0"/>
              </a:rPr>
              <a:t>turuncu</a:t>
            </a:r>
          </a:p>
        </p:txBody>
      </p:sp>
      <p:sp>
        <p:nvSpPr>
          <p:cNvPr id="27" name="Oval 26"/>
          <p:cNvSpPr/>
          <p:nvPr/>
        </p:nvSpPr>
        <p:spPr>
          <a:xfrm>
            <a:off x="8349673" y="1451766"/>
            <a:ext cx="2547723" cy="2344378"/>
          </a:xfrm>
          <a:prstGeom prst="ellipse">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GB" sz="3600" b="1" dirty="0" smtClean="0">
                <a:solidFill>
                  <a:prstClr val="black"/>
                </a:solidFill>
                <a:latin typeface="Arial" panose="020B0604020202020204" pitchFamily="34" charset="0"/>
                <a:cs typeface="Arial" panose="020B0604020202020204" pitchFamily="34" charset="0"/>
              </a:rPr>
              <a:t>sarı</a:t>
            </a:r>
            <a:endParaRPr lang="en-GB" sz="3600" b="1" dirty="0">
              <a:solidFill>
                <a:prstClr val="black"/>
              </a:solidFill>
              <a:latin typeface="Arial" panose="020B0604020202020204" pitchFamily="34" charset="0"/>
              <a:cs typeface="Arial" panose="020B0604020202020204" pitchFamily="34" charset="0"/>
            </a:endParaRPr>
          </a:p>
        </p:txBody>
      </p:sp>
      <p:sp>
        <p:nvSpPr>
          <p:cNvPr id="9" name="Rectangle 8"/>
          <p:cNvSpPr/>
          <p:nvPr/>
        </p:nvSpPr>
        <p:spPr>
          <a:xfrm>
            <a:off x="3065678" y="6160722"/>
            <a:ext cx="7093930" cy="646331"/>
          </a:xfrm>
          <a:prstGeom prst="rect">
            <a:avLst/>
          </a:prstGeom>
        </p:spPr>
        <p:txBody>
          <a:bodyPr wrap="none">
            <a:spAutoFit/>
          </a:bodyPr>
          <a:lstStyle/>
          <a:p>
            <a:r>
              <a:rPr lang="en-GB" dirty="0" smtClean="0"/>
              <a:t>Introduction to </a:t>
            </a:r>
            <a:r>
              <a:rPr lang="en-GB" dirty="0"/>
              <a:t>colours: </a:t>
            </a:r>
            <a:r>
              <a:rPr lang="en-GB" dirty="0">
                <a:hlinkClick r:id="rId15"/>
              </a:rPr>
              <a:t>https://</a:t>
            </a:r>
            <a:r>
              <a:rPr lang="en-GB" dirty="0" smtClean="0">
                <a:hlinkClick r:id="rId15"/>
              </a:rPr>
              <a:t>youtu.be/qiAsZY69HMI</a:t>
            </a:r>
            <a:endParaRPr lang="en-GB" dirty="0" smtClean="0"/>
          </a:p>
          <a:p>
            <a:r>
              <a:rPr lang="en-GB" dirty="0" smtClean="0"/>
              <a:t>Visuals </a:t>
            </a:r>
            <a:r>
              <a:rPr lang="en-GB" dirty="0"/>
              <a:t>and colours: </a:t>
            </a:r>
            <a:r>
              <a:rPr lang="en-GB" dirty="0">
                <a:hlinkClick r:id="rId16"/>
              </a:rPr>
              <a:t>https://</a:t>
            </a:r>
            <a:r>
              <a:rPr lang="en-GB" dirty="0" smtClean="0">
                <a:hlinkClick r:id="rId16"/>
              </a:rPr>
              <a:t>www.youtube.com/watch?v=umTNpZLK8yA</a:t>
            </a:r>
            <a:r>
              <a:rPr lang="en-GB" dirty="0" smtClean="0"/>
              <a:t>   </a:t>
            </a:r>
            <a:endParaRPr lang="en-GB" dirty="0"/>
          </a:p>
        </p:txBody>
      </p:sp>
      <p:pic>
        <p:nvPicPr>
          <p:cNvPr id="2" name="Recorded Sound">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17"/>
          <a:stretch>
            <a:fillRect/>
          </a:stretch>
        </p:blipFill>
        <p:spPr>
          <a:xfrm>
            <a:off x="7969086" y="274939"/>
            <a:ext cx="406400" cy="406400"/>
          </a:xfrm>
          <a:prstGeom prst="rect">
            <a:avLst/>
          </a:prstGeom>
        </p:spPr>
      </p:pic>
      <p:pic>
        <p:nvPicPr>
          <p:cNvPr id="4" name="Recorded Sound">
            <a:hlinkClick r:id="" action="ppaction://media"/>
          </p:cNvPr>
          <p:cNvPicPr>
            <a:picLocks noChangeAspect="1"/>
          </p:cNvPicPr>
          <p:nvPr>
            <a:audioFile r:link="rId4"/>
            <p:extLst>
              <p:ext uri="{DAA4B4D4-6D71-4841-9C94-3DE7FCFB9230}">
                <p14:media xmlns:p14="http://schemas.microsoft.com/office/powerpoint/2010/main" r:embed="rId3"/>
              </p:ext>
            </p:extLst>
          </p:nvPr>
        </p:nvPicPr>
        <p:blipFill>
          <a:blip r:embed="rId17"/>
          <a:stretch>
            <a:fillRect/>
          </a:stretch>
        </p:blipFill>
        <p:spPr>
          <a:xfrm>
            <a:off x="2132872" y="2985655"/>
            <a:ext cx="406400" cy="406400"/>
          </a:xfrm>
          <a:prstGeom prst="rect">
            <a:avLst/>
          </a:prstGeom>
        </p:spPr>
      </p:pic>
      <p:pic>
        <p:nvPicPr>
          <p:cNvPr id="7" name="Recorded Sound">
            <a:hlinkClick r:id="" action="ppaction://media"/>
          </p:cNvPr>
          <p:cNvPicPr>
            <a:picLocks noChangeAspect="1"/>
          </p:cNvPicPr>
          <p:nvPr>
            <a:audioFile r:link="rId6"/>
            <p:extLst>
              <p:ext uri="{DAA4B4D4-6D71-4841-9C94-3DE7FCFB9230}">
                <p14:media xmlns:p14="http://schemas.microsoft.com/office/powerpoint/2010/main" r:embed="rId5"/>
              </p:ext>
            </p:extLst>
          </p:nvPr>
        </p:nvPicPr>
        <p:blipFill>
          <a:blip r:embed="rId17"/>
          <a:stretch>
            <a:fillRect/>
          </a:stretch>
        </p:blipFill>
        <p:spPr>
          <a:xfrm>
            <a:off x="5766273" y="3066469"/>
            <a:ext cx="406400" cy="406400"/>
          </a:xfrm>
          <a:prstGeom prst="rect">
            <a:avLst/>
          </a:prstGeom>
        </p:spPr>
      </p:pic>
      <p:pic>
        <p:nvPicPr>
          <p:cNvPr id="8" name="Recorded Sound">
            <a:hlinkClick r:id="" action="ppaction://media"/>
          </p:cNvPr>
          <p:cNvPicPr>
            <a:picLocks noChangeAspect="1"/>
          </p:cNvPicPr>
          <p:nvPr>
            <a:audioFile r:link="rId8"/>
            <p:extLst>
              <p:ext uri="{DAA4B4D4-6D71-4841-9C94-3DE7FCFB9230}">
                <p14:media xmlns:p14="http://schemas.microsoft.com/office/powerpoint/2010/main" r:embed="rId7"/>
              </p:ext>
            </p:extLst>
          </p:nvPr>
        </p:nvPicPr>
        <p:blipFill>
          <a:blip r:embed="rId17"/>
          <a:stretch>
            <a:fillRect/>
          </a:stretch>
        </p:blipFill>
        <p:spPr>
          <a:xfrm>
            <a:off x="9399674" y="2863269"/>
            <a:ext cx="406400" cy="406400"/>
          </a:xfrm>
          <a:prstGeom prst="rect">
            <a:avLst/>
          </a:prstGeom>
        </p:spPr>
      </p:pic>
      <p:pic>
        <p:nvPicPr>
          <p:cNvPr id="10" name="Recorded Sound">
            <a:hlinkClick r:id="" action="ppaction://media"/>
          </p:cNvPr>
          <p:cNvPicPr>
            <a:picLocks noChangeAspect="1"/>
          </p:cNvPicPr>
          <p:nvPr>
            <a:audioFile r:link="rId10"/>
            <p:extLst>
              <p:ext uri="{DAA4B4D4-6D71-4841-9C94-3DE7FCFB9230}">
                <p14:media xmlns:p14="http://schemas.microsoft.com/office/powerpoint/2010/main" r:embed="rId9"/>
              </p:ext>
            </p:extLst>
          </p:nvPr>
        </p:nvPicPr>
        <p:blipFill>
          <a:blip r:embed="rId17"/>
          <a:stretch>
            <a:fillRect/>
          </a:stretch>
        </p:blipFill>
        <p:spPr>
          <a:xfrm>
            <a:off x="3872242" y="5285318"/>
            <a:ext cx="406400" cy="406400"/>
          </a:xfrm>
          <a:prstGeom prst="rect">
            <a:avLst/>
          </a:prstGeom>
        </p:spPr>
      </p:pic>
      <p:pic>
        <p:nvPicPr>
          <p:cNvPr id="13" name="Recorded Sound">
            <a:hlinkClick r:id="" action="ppaction://media"/>
          </p:cNvPr>
          <p:cNvPicPr>
            <a:picLocks noChangeAspect="1"/>
          </p:cNvPicPr>
          <p:nvPr>
            <a:audioFile r:link="rId12"/>
            <p:extLst>
              <p:ext uri="{DAA4B4D4-6D71-4841-9C94-3DE7FCFB9230}">
                <p14:media xmlns:p14="http://schemas.microsoft.com/office/powerpoint/2010/main" r:embed="rId11"/>
              </p:ext>
            </p:extLst>
          </p:nvPr>
        </p:nvPicPr>
        <p:blipFill>
          <a:blip r:embed="rId17"/>
          <a:stretch>
            <a:fillRect/>
          </a:stretch>
        </p:blipFill>
        <p:spPr>
          <a:xfrm>
            <a:off x="7969086" y="5146963"/>
            <a:ext cx="406400" cy="406400"/>
          </a:xfrm>
          <a:prstGeom prst="rect">
            <a:avLst/>
          </a:prstGeom>
        </p:spPr>
      </p:pic>
    </p:spTree>
    <p:extLst>
      <p:ext uri="{BB962C8B-B14F-4D97-AF65-F5344CB8AC3E}">
        <p14:creationId xmlns:p14="http://schemas.microsoft.com/office/powerpoint/2010/main" val="22073896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24"/>
                                        </p:tgtEl>
                                        <p:attrNameLst>
                                          <p:attrName>style.visibility</p:attrName>
                                        </p:attrNameLst>
                                      </p:cBhvr>
                                      <p:to>
                                        <p:strVal val="visible"/>
                                      </p:to>
                                    </p:set>
                                    <p:animEffect transition="in" filter="fade">
                                      <p:cBhvr>
                                        <p:cTn id="14" dur="1000"/>
                                        <p:tgtEl>
                                          <p:spTgt spid="24"/>
                                        </p:tgtEl>
                                      </p:cBhvr>
                                    </p:animEffect>
                                    <p:anim calcmode="lin" valueType="num">
                                      <p:cBhvr>
                                        <p:cTn id="15" dur="1000" fill="hold"/>
                                        <p:tgtEl>
                                          <p:spTgt spid="24"/>
                                        </p:tgtEl>
                                        <p:attrNameLst>
                                          <p:attrName>ppt_x</p:attrName>
                                        </p:attrNameLst>
                                      </p:cBhvr>
                                      <p:tavLst>
                                        <p:tav tm="0">
                                          <p:val>
                                            <p:strVal val="#ppt_x"/>
                                          </p:val>
                                        </p:tav>
                                        <p:tav tm="100000">
                                          <p:val>
                                            <p:strVal val="#ppt_x"/>
                                          </p:val>
                                        </p:tav>
                                      </p:tavLst>
                                    </p:anim>
                                    <p:anim calcmode="lin" valueType="num">
                                      <p:cBhvr>
                                        <p:cTn id="16"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25"/>
                                        </p:tgtEl>
                                        <p:attrNameLst>
                                          <p:attrName>style.visibility</p:attrName>
                                        </p:attrNameLst>
                                      </p:cBhvr>
                                      <p:to>
                                        <p:strVal val="visible"/>
                                      </p:to>
                                    </p:set>
                                    <p:animEffect transition="in" filter="fade">
                                      <p:cBhvr>
                                        <p:cTn id="21" dur="1000"/>
                                        <p:tgtEl>
                                          <p:spTgt spid="25"/>
                                        </p:tgtEl>
                                      </p:cBhvr>
                                    </p:animEffect>
                                    <p:anim calcmode="lin" valueType="num">
                                      <p:cBhvr>
                                        <p:cTn id="22" dur="1000" fill="hold"/>
                                        <p:tgtEl>
                                          <p:spTgt spid="25"/>
                                        </p:tgtEl>
                                        <p:attrNameLst>
                                          <p:attrName>ppt_x</p:attrName>
                                        </p:attrNameLst>
                                      </p:cBhvr>
                                      <p:tavLst>
                                        <p:tav tm="0">
                                          <p:val>
                                            <p:strVal val="#ppt_x"/>
                                          </p:val>
                                        </p:tav>
                                        <p:tav tm="100000">
                                          <p:val>
                                            <p:strVal val="#ppt_x"/>
                                          </p:val>
                                        </p:tav>
                                      </p:tavLst>
                                    </p:anim>
                                    <p:anim calcmode="lin" valueType="num">
                                      <p:cBhvr>
                                        <p:cTn id="23" dur="1000" fill="hold"/>
                                        <p:tgtEl>
                                          <p:spTgt spid="25"/>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26"/>
                                        </p:tgtEl>
                                        <p:attrNameLst>
                                          <p:attrName>style.visibility</p:attrName>
                                        </p:attrNameLst>
                                      </p:cBhvr>
                                      <p:to>
                                        <p:strVal val="visible"/>
                                      </p:to>
                                    </p:set>
                                    <p:animEffect transition="in" filter="fade">
                                      <p:cBhvr>
                                        <p:cTn id="28" dur="1000"/>
                                        <p:tgtEl>
                                          <p:spTgt spid="26"/>
                                        </p:tgtEl>
                                      </p:cBhvr>
                                    </p:animEffect>
                                    <p:anim calcmode="lin" valueType="num">
                                      <p:cBhvr>
                                        <p:cTn id="29" dur="1000" fill="hold"/>
                                        <p:tgtEl>
                                          <p:spTgt spid="26"/>
                                        </p:tgtEl>
                                        <p:attrNameLst>
                                          <p:attrName>ppt_x</p:attrName>
                                        </p:attrNameLst>
                                      </p:cBhvr>
                                      <p:tavLst>
                                        <p:tav tm="0">
                                          <p:val>
                                            <p:strVal val="#ppt_x"/>
                                          </p:val>
                                        </p:tav>
                                        <p:tav tm="100000">
                                          <p:val>
                                            <p:strVal val="#ppt_x"/>
                                          </p:val>
                                        </p:tav>
                                      </p:tavLst>
                                    </p:anim>
                                    <p:anim calcmode="lin" valueType="num">
                                      <p:cBhvr>
                                        <p:cTn id="30" dur="1000" fill="hold"/>
                                        <p:tgtEl>
                                          <p:spTgt spid="26"/>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27"/>
                                        </p:tgtEl>
                                        <p:attrNameLst>
                                          <p:attrName>style.visibility</p:attrName>
                                        </p:attrNameLst>
                                      </p:cBhvr>
                                      <p:to>
                                        <p:strVal val="visible"/>
                                      </p:to>
                                    </p:set>
                                    <p:animEffect transition="in" filter="fade">
                                      <p:cBhvr>
                                        <p:cTn id="35" dur="1000"/>
                                        <p:tgtEl>
                                          <p:spTgt spid="27"/>
                                        </p:tgtEl>
                                      </p:cBhvr>
                                    </p:animEffect>
                                    <p:anim calcmode="lin" valueType="num">
                                      <p:cBhvr>
                                        <p:cTn id="36" dur="1000" fill="hold"/>
                                        <p:tgtEl>
                                          <p:spTgt spid="27"/>
                                        </p:tgtEl>
                                        <p:attrNameLst>
                                          <p:attrName>ppt_x</p:attrName>
                                        </p:attrNameLst>
                                      </p:cBhvr>
                                      <p:tavLst>
                                        <p:tav tm="0">
                                          <p:val>
                                            <p:strVal val="#ppt_x"/>
                                          </p:val>
                                        </p:tav>
                                        <p:tav tm="100000">
                                          <p:val>
                                            <p:strVal val="#ppt_x"/>
                                          </p:val>
                                        </p:tav>
                                      </p:tavLst>
                                    </p:anim>
                                    <p:anim calcmode="lin" valueType="num">
                                      <p:cBhvr>
                                        <p:cTn id="37" dur="1000" fill="hold"/>
                                        <p:tgtEl>
                                          <p:spTgt spid="2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38" restart="whenNotActive" fill="hold" evtFilter="cancelBubble" nodeType="interactiveSeq">
                <p:stCondLst>
                  <p:cond evt="onClick" delay="0">
                    <p:tgtEl>
                      <p:spTgt spid="2"/>
                    </p:tgtEl>
                  </p:cond>
                </p:stCondLst>
                <p:endSync evt="end" delay="0">
                  <p:rtn val="all"/>
                </p:endSync>
                <p:childTnLst>
                  <p:par>
                    <p:cTn id="39" fill="hold">
                      <p:stCondLst>
                        <p:cond delay="0"/>
                      </p:stCondLst>
                      <p:childTnLst>
                        <p:par>
                          <p:cTn id="40" fill="hold">
                            <p:stCondLst>
                              <p:cond delay="0"/>
                            </p:stCondLst>
                            <p:childTnLst>
                              <p:par>
                                <p:cTn id="41" presetID="1" presetClass="mediacall" presetSubtype="0" fill="hold" nodeType="clickEffect">
                                  <p:stCondLst>
                                    <p:cond delay="0"/>
                                  </p:stCondLst>
                                  <p:childTnLst>
                                    <p:cmd type="call" cmd="playFrom(0.0)">
                                      <p:cBhvr>
                                        <p:cTn id="42" dur="1874" fill="hold"/>
                                        <p:tgtEl>
                                          <p:spTgt spid="2"/>
                                        </p:tgtEl>
                                      </p:cBhvr>
                                    </p:cmd>
                                  </p:childTnLst>
                                </p:cTn>
                              </p:par>
                            </p:childTnLst>
                          </p:cTn>
                        </p:par>
                      </p:childTnLst>
                    </p:cTn>
                  </p:par>
                </p:childTnLst>
              </p:cTn>
              <p:nextCondLst>
                <p:cond evt="onClick" delay="0">
                  <p:tgtEl>
                    <p:spTgt spid="2"/>
                  </p:tgtEl>
                </p:cond>
              </p:nextCondLst>
            </p:seq>
            <p:audio>
              <p:cMediaNode vol="80000">
                <p:cTn id="43" fill="hold" display="0">
                  <p:stCondLst>
                    <p:cond delay="indefinite"/>
                  </p:stCondLst>
                  <p:endCondLst>
                    <p:cond evt="onStopAudio" delay="0">
                      <p:tgtEl>
                        <p:sldTgt/>
                      </p:tgtEl>
                    </p:cond>
                  </p:endCondLst>
                </p:cTn>
                <p:tgtEl>
                  <p:spTgt spid="2"/>
                </p:tgtEl>
              </p:cMediaNode>
            </p:audio>
            <p:seq concurrent="1" nextAc="seek">
              <p:cTn id="44" restart="whenNotActive" fill="hold" evtFilter="cancelBubble" nodeType="interactiveSeq">
                <p:stCondLst>
                  <p:cond evt="onClick" delay="0">
                    <p:tgtEl>
                      <p:spTgt spid="4"/>
                    </p:tgtEl>
                  </p:cond>
                </p:stCondLst>
                <p:endSync evt="end" delay="0">
                  <p:rtn val="all"/>
                </p:endSync>
                <p:childTnLst>
                  <p:par>
                    <p:cTn id="45" fill="hold">
                      <p:stCondLst>
                        <p:cond delay="0"/>
                      </p:stCondLst>
                      <p:childTnLst>
                        <p:par>
                          <p:cTn id="46" fill="hold">
                            <p:stCondLst>
                              <p:cond delay="0"/>
                            </p:stCondLst>
                            <p:childTnLst>
                              <p:par>
                                <p:cTn id="47" presetID="1" presetClass="mediacall" presetSubtype="0" fill="hold" nodeType="clickEffect">
                                  <p:stCondLst>
                                    <p:cond delay="0"/>
                                  </p:stCondLst>
                                  <p:childTnLst>
                                    <p:cmd type="call" cmd="playFrom(0.0)">
                                      <p:cBhvr>
                                        <p:cTn id="48" dur="1874" fill="hold"/>
                                        <p:tgtEl>
                                          <p:spTgt spid="4"/>
                                        </p:tgtEl>
                                      </p:cBhvr>
                                    </p:cmd>
                                  </p:childTnLst>
                                </p:cTn>
                              </p:par>
                            </p:childTnLst>
                          </p:cTn>
                        </p:par>
                      </p:childTnLst>
                    </p:cTn>
                  </p:par>
                </p:childTnLst>
              </p:cTn>
              <p:nextCondLst>
                <p:cond evt="onClick" delay="0">
                  <p:tgtEl>
                    <p:spTgt spid="4"/>
                  </p:tgtEl>
                </p:cond>
              </p:nextCondLst>
            </p:seq>
            <p:audio>
              <p:cMediaNode vol="80000">
                <p:cTn id="49" fill="hold" display="0">
                  <p:stCondLst>
                    <p:cond delay="indefinite"/>
                  </p:stCondLst>
                  <p:endCondLst>
                    <p:cond evt="onStopAudio" delay="0">
                      <p:tgtEl>
                        <p:sldTgt/>
                      </p:tgtEl>
                    </p:cond>
                  </p:endCondLst>
                </p:cTn>
                <p:tgtEl>
                  <p:spTgt spid="4"/>
                </p:tgtEl>
              </p:cMediaNode>
            </p:audio>
            <p:seq concurrent="1" nextAc="seek">
              <p:cTn id="50" restart="whenNotActive" fill="hold" evtFilter="cancelBubble" nodeType="interactiveSeq">
                <p:stCondLst>
                  <p:cond evt="onClick" delay="0">
                    <p:tgtEl>
                      <p:spTgt spid="7"/>
                    </p:tgtEl>
                  </p:cond>
                </p:stCondLst>
                <p:endSync evt="end" delay="0">
                  <p:rtn val="all"/>
                </p:endSync>
                <p:childTnLst>
                  <p:par>
                    <p:cTn id="51" fill="hold">
                      <p:stCondLst>
                        <p:cond delay="0"/>
                      </p:stCondLst>
                      <p:childTnLst>
                        <p:par>
                          <p:cTn id="52" fill="hold">
                            <p:stCondLst>
                              <p:cond delay="0"/>
                            </p:stCondLst>
                            <p:childTnLst>
                              <p:par>
                                <p:cTn id="53" presetID="1" presetClass="mediacall" presetSubtype="0" fill="hold" nodeType="clickEffect">
                                  <p:stCondLst>
                                    <p:cond delay="0"/>
                                  </p:stCondLst>
                                  <p:childTnLst>
                                    <p:cmd type="call" cmd="playFrom(0.0)">
                                      <p:cBhvr>
                                        <p:cTn id="54" dur="2279" fill="hold"/>
                                        <p:tgtEl>
                                          <p:spTgt spid="7"/>
                                        </p:tgtEl>
                                      </p:cBhvr>
                                    </p:cmd>
                                  </p:childTnLst>
                                </p:cTn>
                              </p:par>
                            </p:childTnLst>
                          </p:cTn>
                        </p:par>
                      </p:childTnLst>
                    </p:cTn>
                  </p:par>
                </p:childTnLst>
              </p:cTn>
              <p:nextCondLst>
                <p:cond evt="onClick" delay="0">
                  <p:tgtEl>
                    <p:spTgt spid="7"/>
                  </p:tgtEl>
                </p:cond>
              </p:nextCondLst>
            </p:seq>
            <p:audio>
              <p:cMediaNode vol="80000">
                <p:cTn id="55" fill="hold" display="0">
                  <p:stCondLst>
                    <p:cond delay="indefinite"/>
                  </p:stCondLst>
                  <p:endCondLst>
                    <p:cond evt="onStopAudio" delay="0">
                      <p:tgtEl>
                        <p:sldTgt/>
                      </p:tgtEl>
                    </p:cond>
                  </p:endCondLst>
                </p:cTn>
                <p:tgtEl>
                  <p:spTgt spid="7"/>
                </p:tgtEl>
              </p:cMediaNode>
            </p:audio>
            <p:seq concurrent="1" nextAc="seek">
              <p:cTn id="56" restart="whenNotActive" fill="hold" evtFilter="cancelBubble" nodeType="interactiveSeq">
                <p:stCondLst>
                  <p:cond evt="onClick" delay="0">
                    <p:tgtEl>
                      <p:spTgt spid="8"/>
                    </p:tgtEl>
                  </p:cond>
                </p:stCondLst>
                <p:endSync evt="end" delay="0">
                  <p:rtn val="all"/>
                </p:endSync>
                <p:childTnLst>
                  <p:par>
                    <p:cTn id="57" fill="hold">
                      <p:stCondLst>
                        <p:cond delay="0"/>
                      </p:stCondLst>
                      <p:childTnLst>
                        <p:par>
                          <p:cTn id="58" fill="hold">
                            <p:stCondLst>
                              <p:cond delay="0"/>
                            </p:stCondLst>
                            <p:childTnLst>
                              <p:par>
                                <p:cTn id="59" presetID="1" presetClass="mediacall" presetSubtype="0" fill="hold" nodeType="clickEffect">
                                  <p:stCondLst>
                                    <p:cond delay="0"/>
                                  </p:stCondLst>
                                  <p:childTnLst>
                                    <p:cmd type="call" cmd="playFrom(0.0)">
                                      <p:cBhvr>
                                        <p:cTn id="60" dur="2524" fill="hold"/>
                                        <p:tgtEl>
                                          <p:spTgt spid="8"/>
                                        </p:tgtEl>
                                      </p:cBhvr>
                                    </p:cmd>
                                  </p:childTnLst>
                                </p:cTn>
                              </p:par>
                            </p:childTnLst>
                          </p:cTn>
                        </p:par>
                      </p:childTnLst>
                    </p:cTn>
                  </p:par>
                </p:childTnLst>
              </p:cTn>
              <p:nextCondLst>
                <p:cond evt="onClick" delay="0">
                  <p:tgtEl>
                    <p:spTgt spid="8"/>
                  </p:tgtEl>
                </p:cond>
              </p:nextCondLst>
            </p:seq>
            <p:audio>
              <p:cMediaNode vol="80000">
                <p:cTn id="61" fill="hold" display="0">
                  <p:stCondLst>
                    <p:cond delay="indefinite"/>
                  </p:stCondLst>
                  <p:endCondLst>
                    <p:cond evt="onStopAudio" delay="0">
                      <p:tgtEl>
                        <p:sldTgt/>
                      </p:tgtEl>
                    </p:cond>
                  </p:endCondLst>
                </p:cTn>
                <p:tgtEl>
                  <p:spTgt spid="8"/>
                </p:tgtEl>
              </p:cMediaNode>
            </p:audio>
            <p:seq concurrent="1" nextAc="seek">
              <p:cTn id="62" restart="whenNotActive" fill="hold" evtFilter="cancelBubble" nodeType="interactiveSeq">
                <p:stCondLst>
                  <p:cond evt="onClick" delay="0">
                    <p:tgtEl>
                      <p:spTgt spid="10"/>
                    </p:tgtEl>
                  </p:cond>
                </p:stCondLst>
                <p:endSync evt="end" delay="0">
                  <p:rtn val="all"/>
                </p:endSync>
                <p:childTnLst>
                  <p:par>
                    <p:cTn id="63" fill="hold">
                      <p:stCondLst>
                        <p:cond delay="0"/>
                      </p:stCondLst>
                      <p:childTnLst>
                        <p:par>
                          <p:cTn id="64" fill="hold">
                            <p:stCondLst>
                              <p:cond delay="0"/>
                            </p:stCondLst>
                            <p:childTnLst>
                              <p:par>
                                <p:cTn id="65" presetID="1" presetClass="mediacall" presetSubtype="0" fill="hold" nodeType="clickEffect">
                                  <p:stCondLst>
                                    <p:cond delay="0"/>
                                  </p:stCondLst>
                                  <p:childTnLst>
                                    <p:cmd type="call" cmd="playFrom(0.0)">
                                      <p:cBhvr>
                                        <p:cTn id="66" dur="2919" fill="hold"/>
                                        <p:tgtEl>
                                          <p:spTgt spid="10"/>
                                        </p:tgtEl>
                                      </p:cBhvr>
                                    </p:cmd>
                                  </p:childTnLst>
                                </p:cTn>
                              </p:par>
                            </p:childTnLst>
                          </p:cTn>
                        </p:par>
                      </p:childTnLst>
                    </p:cTn>
                  </p:par>
                </p:childTnLst>
              </p:cTn>
              <p:nextCondLst>
                <p:cond evt="onClick" delay="0">
                  <p:tgtEl>
                    <p:spTgt spid="10"/>
                  </p:tgtEl>
                </p:cond>
              </p:nextCondLst>
            </p:seq>
            <p:audio>
              <p:cMediaNode vol="80000">
                <p:cTn id="67" fill="hold" display="0">
                  <p:stCondLst>
                    <p:cond delay="indefinite"/>
                  </p:stCondLst>
                  <p:endCondLst>
                    <p:cond evt="onStopAudio" delay="0">
                      <p:tgtEl>
                        <p:sldTgt/>
                      </p:tgtEl>
                    </p:cond>
                  </p:endCondLst>
                </p:cTn>
                <p:tgtEl>
                  <p:spTgt spid="10"/>
                </p:tgtEl>
              </p:cMediaNode>
            </p:audio>
            <p:seq concurrent="1" nextAc="seek">
              <p:cTn id="68" restart="whenNotActive" fill="hold" evtFilter="cancelBubble" nodeType="interactiveSeq">
                <p:stCondLst>
                  <p:cond evt="onClick" delay="0">
                    <p:tgtEl>
                      <p:spTgt spid="13"/>
                    </p:tgtEl>
                  </p:cond>
                </p:stCondLst>
                <p:endSync evt="end" delay="0">
                  <p:rtn val="all"/>
                </p:endSync>
                <p:childTnLst>
                  <p:par>
                    <p:cTn id="69" fill="hold">
                      <p:stCondLst>
                        <p:cond delay="0"/>
                      </p:stCondLst>
                      <p:childTnLst>
                        <p:par>
                          <p:cTn id="70" fill="hold">
                            <p:stCondLst>
                              <p:cond delay="0"/>
                            </p:stCondLst>
                            <p:childTnLst>
                              <p:par>
                                <p:cTn id="71" presetID="1" presetClass="mediacall" presetSubtype="0" fill="hold" nodeType="clickEffect">
                                  <p:stCondLst>
                                    <p:cond delay="0"/>
                                  </p:stCondLst>
                                  <p:childTnLst>
                                    <p:cmd type="call" cmd="playFrom(0.0)">
                                      <p:cBhvr>
                                        <p:cTn id="72" dur="2083" fill="hold"/>
                                        <p:tgtEl>
                                          <p:spTgt spid="13"/>
                                        </p:tgtEl>
                                      </p:cBhvr>
                                    </p:cmd>
                                  </p:childTnLst>
                                </p:cTn>
                              </p:par>
                            </p:childTnLst>
                          </p:cTn>
                        </p:par>
                      </p:childTnLst>
                    </p:cTn>
                  </p:par>
                </p:childTnLst>
              </p:cTn>
              <p:nextCondLst>
                <p:cond evt="onClick" delay="0">
                  <p:tgtEl>
                    <p:spTgt spid="13"/>
                  </p:tgtEl>
                </p:cond>
              </p:nextCondLst>
            </p:seq>
            <p:audio>
              <p:cMediaNode vol="80000">
                <p:cTn id="73" fill="hold" display="0">
                  <p:stCondLst>
                    <p:cond delay="indefinite"/>
                  </p:stCondLst>
                  <p:endCondLst>
                    <p:cond evt="onStopAudio" delay="0">
                      <p:tgtEl>
                        <p:sldTgt/>
                      </p:tgtEl>
                    </p:cond>
                  </p:endCondLst>
                </p:cTn>
                <p:tgtEl>
                  <p:spTgt spid="13"/>
                </p:tgtEl>
              </p:cMediaNode>
            </p:audio>
          </p:childTnLst>
        </p:cTn>
      </p:par>
    </p:tnLst>
    <p:bldLst>
      <p:bldP spid="3" grpId="0" animBg="1"/>
      <p:bldP spid="24" grpId="0" animBg="1"/>
      <p:bldP spid="25" grpId="0" animBg="1"/>
      <p:bldP spid="26" grpId="0" animBg="1"/>
      <p:bldP spid="27"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2"/>
          <a:stretch>
            <a:fillRect/>
          </a:stretch>
        </p:blipFill>
        <p:spPr>
          <a:xfrm>
            <a:off x="882258" y="-594"/>
            <a:ext cx="10376291" cy="6858594"/>
          </a:xfrm>
          <a:prstGeom prst="rect">
            <a:avLst/>
          </a:prstGeom>
        </p:spPr>
      </p:pic>
      <p:sp>
        <p:nvSpPr>
          <p:cNvPr id="5" name="TextBox 4"/>
          <p:cNvSpPr txBox="1"/>
          <p:nvPr/>
        </p:nvSpPr>
        <p:spPr>
          <a:xfrm rot="16200000">
            <a:off x="-2970886" y="3041985"/>
            <a:ext cx="6945744" cy="861774"/>
          </a:xfrm>
          <a:prstGeom prst="rect">
            <a:avLst/>
          </a:prstGeom>
          <a:noFill/>
        </p:spPr>
        <p:txBody>
          <a:bodyPr wrap="square" rtlCol="0">
            <a:spAutoFit/>
          </a:bodyPr>
          <a:lstStyle/>
          <a:p>
            <a:pPr algn="ctr"/>
            <a:r>
              <a:rPr lang="en-US" sz="5000" dirty="0" smtClean="0">
                <a:latin typeface="Arial" panose="020B0604020202020204" pitchFamily="34" charset="0"/>
                <a:cs typeface="Arial" panose="020B0604020202020204" pitchFamily="34" charset="0"/>
              </a:rPr>
              <a:t>Language of the month</a:t>
            </a:r>
            <a:endParaRPr lang="en-GB" sz="5000" dirty="0">
              <a:latin typeface="Arial" panose="020B0604020202020204" pitchFamily="34" charset="0"/>
              <a:cs typeface="Arial" panose="020B0604020202020204" pitchFamily="34" charset="0"/>
            </a:endParaRPr>
          </a:p>
        </p:txBody>
      </p:sp>
      <p:sp>
        <p:nvSpPr>
          <p:cNvPr id="6" name="TextBox 5"/>
          <p:cNvSpPr txBox="1"/>
          <p:nvPr/>
        </p:nvSpPr>
        <p:spPr>
          <a:xfrm rot="16200000">
            <a:off x="9056014" y="2424208"/>
            <a:ext cx="5266845" cy="861774"/>
          </a:xfrm>
          <a:prstGeom prst="rect">
            <a:avLst/>
          </a:prstGeom>
          <a:noFill/>
        </p:spPr>
        <p:txBody>
          <a:bodyPr wrap="square" rtlCol="0">
            <a:spAutoFit/>
          </a:bodyPr>
          <a:lstStyle/>
          <a:p>
            <a:pPr lvl="0" algn="ctr"/>
            <a:r>
              <a:rPr lang="en-US" sz="5000" dirty="0" smtClean="0">
                <a:solidFill>
                  <a:prstClr val="black"/>
                </a:solidFill>
              </a:rPr>
              <a:t>October </a:t>
            </a:r>
            <a:r>
              <a:rPr lang="en-US" sz="5000" dirty="0">
                <a:solidFill>
                  <a:prstClr val="black"/>
                </a:solidFill>
              </a:rPr>
              <a:t>- </a:t>
            </a:r>
            <a:r>
              <a:rPr lang="en-US" sz="5000" dirty="0" smtClean="0">
                <a:solidFill>
                  <a:prstClr val="black"/>
                </a:solidFill>
              </a:rPr>
              <a:t>Turkish</a:t>
            </a:r>
            <a:endParaRPr lang="en-US" sz="5000" dirty="0">
              <a:solidFill>
                <a:prstClr val="black"/>
              </a:solidFill>
            </a:endParaRPr>
          </a:p>
        </p:txBody>
      </p:sp>
      <p:sp>
        <p:nvSpPr>
          <p:cNvPr id="11" name="Rectangle 3"/>
          <p:cNvSpPr>
            <a:spLocks noChangeArrowheads="1"/>
          </p:cNvSpPr>
          <p:nvPr/>
        </p:nvSpPr>
        <p:spPr bwMode="auto">
          <a:xfrm>
            <a:off x="304800" y="394901"/>
            <a:ext cx="65" cy="276999"/>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pic>
        <p:nvPicPr>
          <p:cNvPr id="12" name="Picture 11"/>
          <p:cNvPicPr>
            <a:picLocks noChangeAspect="1"/>
          </p:cNvPicPr>
          <p:nvPr/>
        </p:nvPicPr>
        <p:blipFill>
          <a:blip r:embed="rId23"/>
          <a:stretch>
            <a:fillRect/>
          </a:stretch>
        </p:blipFill>
        <p:spPr>
          <a:xfrm>
            <a:off x="11258550" y="5846618"/>
            <a:ext cx="933972" cy="910328"/>
          </a:xfrm>
          <a:prstGeom prst="rect">
            <a:avLst/>
          </a:prstGeom>
        </p:spPr>
      </p:pic>
      <p:sp>
        <p:nvSpPr>
          <p:cNvPr id="2" name="TextBox 1"/>
          <p:cNvSpPr txBox="1"/>
          <p:nvPr/>
        </p:nvSpPr>
        <p:spPr>
          <a:xfrm>
            <a:off x="3622172" y="85052"/>
            <a:ext cx="4503107" cy="646331"/>
          </a:xfrm>
          <a:prstGeom prst="rect">
            <a:avLst/>
          </a:prstGeom>
          <a:solidFill>
            <a:schemeClr val="bg1"/>
          </a:solidFill>
          <a:ln>
            <a:solidFill>
              <a:schemeClr val="tx1"/>
            </a:solidFill>
          </a:ln>
        </p:spPr>
        <p:txBody>
          <a:bodyPr wrap="square" rtlCol="0">
            <a:spAutoFit/>
          </a:bodyPr>
          <a:lstStyle/>
          <a:p>
            <a:r>
              <a:rPr lang="en-GB" sz="3600" dirty="0">
                <a:solidFill>
                  <a:prstClr val="black"/>
                </a:solidFill>
                <a:latin typeface="Arial" panose="020B0604020202020204" pitchFamily="34" charset="0"/>
                <a:cs typeface="Arial" panose="020B0604020202020204" pitchFamily="34" charset="0"/>
              </a:rPr>
              <a:t>Öğle yemeği </a:t>
            </a:r>
            <a:r>
              <a:rPr lang="en-GB" sz="3600" dirty="0" smtClean="0">
                <a:solidFill>
                  <a:prstClr val="black"/>
                </a:solidFill>
                <a:latin typeface="Arial" panose="020B0604020202020204" pitchFamily="34" charset="0"/>
                <a:cs typeface="Arial" panose="020B0604020202020204" pitchFamily="34" charset="0"/>
              </a:rPr>
              <a:t>– Lunch</a:t>
            </a:r>
            <a:endParaRPr lang="en-GB" dirty="0">
              <a:latin typeface="Arial" panose="020B0604020202020204" pitchFamily="34" charset="0"/>
              <a:cs typeface="Arial" panose="020B0604020202020204" pitchFamily="34" charset="0"/>
            </a:endParaRPr>
          </a:p>
        </p:txBody>
      </p:sp>
      <p:pic>
        <p:nvPicPr>
          <p:cNvPr id="3" name="Picture 2"/>
          <p:cNvPicPr>
            <a:picLocks noChangeAspect="1"/>
          </p:cNvPicPr>
          <p:nvPr/>
        </p:nvPicPr>
        <p:blipFill>
          <a:blip r:embed="rId24"/>
          <a:stretch>
            <a:fillRect/>
          </a:stretch>
        </p:blipFill>
        <p:spPr>
          <a:xfrm>
            <a:off x="8289192" y="3589170"/>
            <a:ext cx="2798307" cy="3133616"/>
          </a:xfrm>
          <a:prstGeom prst="rect">
            <a:avLst/>
          </a:prstGeom>
        </p:spPr>
      </p:pic>
      <p:sp>
        <p:nvSpPr>
          <p:cNvPr id="17" name="Oval Callout 16"/>
          <p:cNvSpPr/>
          <p:nvPr/>
        </p:nvSpPr>
        <p:spPr>
          <a:xfrm>
            <a:off x="8966220" y="1818512"/>
            <a:ext cx="2121279" cy="1519617"/>
          </a:xfrm>
          <a:prstGeom prst="wedgeEllipseCallou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233350" algn="ctr"/>
            <a:r>
              <a:rPr lang="en-GB" sz="2000" b="1" dirty="0" smtClean="0">
                <a:solidFill>
                  <a:srgbClr val="000000"/>
                </a:solidFill>
                <a:latin typeface="Arial" panose="020B0604020202020204" pitchFamily="34" charset="0"/>
                <a:cs typeface="Arial" panose="020B0604020202020204" pitchFamily="34" charset="0"/>
              </a:rPr>
              <a:t>Sarı lütfen.</a:t>
            </a:r>
            <a:endParaRPr lang="en-GB" sz="2000" b="1" dirty="0">
              <a:solidFill>
                <a:srgbClr val="000000"/>
              </a:solidFill>
              <a:latin typeface="Arial" panose="020B0604020202020204" pitchFamily="34" charset="0"/>
              <a:cs typeface="Arial" panose="020B0604020202020204" pitchFamily="34" charset="0"/>
            </a:endParaRPr>
          </a:p>
        </p:txBody>
      </p:sp>
      <p:sp>
        <p:nvSpPr>
          <p:cNvPr id="14" name="Oval Callout 13"/>
          <p:cNvSpPr/>
          <p:nvPr/>
        </p:nvSpPr>
        <p:spPr>
          <a:xfrm flipH="1">
            <a:off x="7089145" y="811471"/>
            <a:ext cx="2285764" cy="1643674"/>
          </a:xfrm>
          <a:prstGeom prst="wedgeEllipseCallout">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solidFill>
                  <a:schemeClr val="tx1"/>
                </a:solidFill>
                <a:latin typeface="Arial" panose="020B0604020202020204" pitchFamily="34" charset="0"/>
                <a:cs typeface="Arial" panose="020B0604020202020204" pitchFamily="34" charset="0"/>
              </a:rPr>
              <a:t>Yeşil</a:t>
            </a:r>
            <a:r>
              <a:rPr lang="en-US" sz="2000" b="1" dirty="0">
                <a:solidFill>
                  <a:schemeClr val="tx1"/>
                </a:solidFill>
                <a:latin typeface="Arial" panose="020B0604020202020204" pitchFamily="34" charset="0"/>
                <a:cs typeface="Arial" panose="020B0604020202020204" pitchFamily="34" charset="0"/>
              </a:rPr>
              <a:t> Teşekkür ederim</a:t>
            </a:r>
          </a:p>
        </p:txBody>
      </p:sp>
      <p:sp>
        <p:nvSpPr>
          <p:cNvPr id="7" name="Oval Callout 6"/>
          <p:cNvSpPr/>
          <p:nvPr/>
        </p:nvSpPr>
        <p:spPr>
          <a:xfrm flipH="1">
            <a:off x="5139952" y="1414990"/>
            <a:ext cx="2063254" cy="1646116"/>
          </a:xfrm>
          <a:prstGeom prst="wedgeEllipseCallou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solidFill>
                  <a:schemeClr val="tx1"/>
                </a:solidFill>
                <a:latin typeface="Arial" panose="020B0604020202020204" pitchFamily="34" charset="0"/>
                <a:cs typeface="Arial" panose="020B0604020202020204" pitchFamily="34" charset="0"/>
              </a:rPr>
              <a:t>Turuncu lütfen.</a:t>
            </a:r>
            <a:endParaRPr lang="en-US" sz="2000" b="1" dirty="0">
              <a:solidFill>
                <a:schemeClr val="tx1"/>
              </a:solidFill>
              <a:latin typeface="Arial" panose="020B0604020202020204" pitchFamily="34" charset="0"/>
              <a:cs typeface="Arial" panose="020B0604020202020204" pitchFamily="34" charset="0"/>
            </a:endParaRPr>
          </a:p>
        </p:txBody>
      </p:sp>
      <p:sp>
        <p:nvSpPr>
          <p:cNvPr id="15" name="Oval Callout 14"/>
          <p:cNvSpPr/>
          <p:nvPr/>
        </p:nvSpPr>
        <p:spPr>
          <a:xfrm flipH="1">
            <a:off x="5345825" y="5107709"/>
            <a:ext cx="2255699" cy="1505189"/>
          </a:xfrm>
          <a:prstGeom prst="wedgeEllipseCallout">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solidFill>
                  <a:schemeClr val="tx1"/>
                </a:solidFill>
                <a:latin typeface="Arial" panose="020B0604020202020204" pitchFamily="34" charset="0"/>
                <a:cs typeface="Arial" panose="020B0604020202020204" pitchFamily="34" charset="0"/>
              </a:rPr>
              <a:t>Kırmızı lütfen.</a:t>
            </a:r>
            <a:endParaRPr lang="en-US" sz="2000" b="1" dirty="0">
              <a:solidFill>
                <a:schemeClr val="tx1"/>
              </a:solidFill>
              <a:latin typeface="Arial" panose="020B0604020202020204" pitchFamily="34" charset="0"/>
              <a:cs typeface="Arial" panose="020B0604020202020204" pitchFamily="34" charset="0"/>
            </a:endParaRPr>
          </a:p>
        </p:txBody>
      </p:sp>
      <p:graphicFrame>
        <p:nvGraphicFramePr>
          <p:cNvPr id="16" name="Table 15"/>
          <p:cNvGraphicFramePr>
            <a:graphicFrameLocks noGrp="1"/>
          </p:cNvGraphicFramePr>
          <p:nvPr>
            <p:extLst>
              <p:ext uri="{D42A27DB-BD31-4B8C-83A1-F6EECF244321}">
                <p14:modId xmlns:p14="http://schemas.microsoft.com/office/powerpoint/2010/main" val="3847890586"/>
              </p:ext>
            </p:extLst>
          </p:nvPr>
        </p:nvGraphicFramePr>
        <p:xfrm>
          <a:off x="1017631" y="3573428"/>
          <a:ext cx="4157145" cy="2522572"/>
        </p:xfrm>
        <a:graphic>
          <a:graphicData uri="http://schemas.openxmlformats.org/drawingml/2006/table">
            <a:tbl>
              <a:tblPr firstRow="1" bandRow="1">
                <a:tableStyleId>{5C22544A-7EE6-4342-B048-85BDC9FD1C3A}</a:tableStyleId>
              </a:tblPr>
              <a:tblGrid>
                <a:gridCol w="2270514">
                  <a:extLst>
                    <a:ext uri="{9D8B030D-6E8A-4147-A177-3AD203B41FA5}">
                      <a16:colId xmlns:a16="http://schemas.microsoft.com/office/drawing/2014/main" val="2379324747"/>
                    </a:ext>
                  </a:extLst>
                </a:gridCol>
                <a:gridCol w="1886631">
                  <a:extLst>
                    <a:ext uri="{9D8B030D-6E8A-4147-A177-3AD203B41FA5}">
                      <a16:colId xmlns:a16="http://schemas.microsoft.com/office/drawing/2014/main" val="2065052564"/>
                    </a:ext>
                  </a:extLst>
                </a:gridCol>
              </a:tblGrid>
              <a:tr h="455383">
                <a:tc>
                  <a:txBody>
                    <a:bodyPr/>
                    <a:lstStyle/>
                    <a:p>
                      <a:r>
                        <a:rPr lang="en-GB" sz="2000" dirty="0" smtClean="0">
                          <a:solidFill>
                            <a:schemeClr val="tx1"/>
                          </a:solidFill>
                          <a:latin typeface="Arial" panose="020B0604020202020204" pitchFamily="34" charset="0"/>
                          <a:cs typeface="Arial" panose="020B0604020202020204" pitchFamily="34" charset="0"/>
                        </a:rPr>
                        <a:t>Turkish</a:t>
                      </a:r>
                      <a:endParaRPr lang="en-GB" sz="2000" dirty="0">
                        <a:solidFill>
                          <a:schemeClr val="tx1"/>
                        </a:solidFill>
                        <a:latin typeface="Arial" panose="020B0604020202020204" pitchFamily="34" charset="0"/>
                        <a:cs typeface="Arial" panose="020B0604020202020204" pitchFamily="34" charset="0"/>
                      </a:endParaRPr>
                    </a:p>
                  </a:txBody>
                  <a:tcPr>
                    <a:solidFill>
                      <a:schemeClr val="accent6">
                        <a:lumMod val="60000"/>
                        <a:lumOff val="40000"/>
                      </a:schemeClr>
                    </a:solidFill>
                  </a:tcPr>
                </a:tc>
                <a:tc>
                  <a:txBody>
                    <a:bodyPr/>
                    <a:lstStyle/>
                    <a:p>
                      <a:r>
                        <a:rPr lang="en-GB" sz="2000" dirty="0" smtClean="0">
                          <a:solidFill>
                            <a:schemeClr val="tx1"/>
                          </a:solidFill>
                          <a:latin typeface="Arial" panose="020B0604020202020204" pitchFamily="34" charset="0"/>
                          <a:cs typeface="Arial" panose="020B0604020202020204" pitchFamily="34" charset="0"/>
                        </a:rPr>
                        <a:t>English</a:t>
                      </a:r>
                      <a:endParaRPr lang="en-GB" sz="2000" dirty="0">
                        <a:solidFill>
                          <a:schemeClr val="tx1"/>
                        </a:solidFill>
                        <a:latin typeface="Arial" panose="020B0604020202020204" pitchFamily="34" charset="0"/>
                        <a:cs typeface="Arial" panose="020B0604020202020204" pitchFamily="34" charset="0"/>
                      </a:endParaRPr>
                    </a:p>
                  </a:txBody>
                  <a:tcPr>
                    <a:solidFill>
                      <a:schemeClr val="accent6">
                        <a:lumMod val="60000"/>
                        <a:lumOff val="40000"/>
                      </a:schemeClr>
                    </a:solidFill>
                  </a:tcPr>
                </a:tc>
                <a:extLst>
                  <a:ext uri="{0D108BD9-81ED-4DB2-BD59-A6C34878D82A}">
                    <a16:rowId xmlns:a16="http://schemas.microsoft.com/office/drawing/2014/main" val="3676722690"/>
                  </a:ext>
                </a:extLst>
              </a:tr>
              <a:tr h="455383">
                <a:tc>
                  <a:txBody>
                    <a:bodyPr/>
                    <a:lstStyle/>
                    <a:p>
                      <a:r>
                        <a:rPr lang="en-GB" sz="2000" dirty="0" smtClean="0">
                          <a:latin typeface="Arial" panose="020B0604020202020204" pitchFamily="34" charset="0"/>
                          <a:cs typeface="Arial" panose="020B0604020202020204" pitchFamily="34" charset="0"/>
                        </a:rPr>
                        <a:t>Lütfen</a:t>
                      </a:r>
                    </a:p>
                  </a:txBody>
                  <a:tcPr>
                    <a:solidFill>
                      <a:schemeClr val="accent6">
                        <a:lumMod val="20000"/>
                        <a:lumOff val="80000"/>
                      </a:schemeClr>
                    </a:solidFill>
                  </a:tcPr>
                </a:tc>
                <a:tc>
                  <a:txBody>
                    <a:bodyPr/>
                    <a:lstStyle/>
                    <a:p>
                      <a:r>
                        <a:rPr lang="en-GB" sz="2000" dirty="0" smtClean="0">
                          <a:latin typeface="Arial" panose="020B0604020202020204" pitchFamily="34" charset="0"/>
                          <a:cs typeface="Arial" panose="020B0604020202020204" pitchFamily="34" charset="0"/>
                        </a:rPr>
                        <a:t>please</a:t>
                      </a:r>
                      <a:endParaRPr lang="en-GB" sz="2000" dirty="0">
                        <a:latin typeface="Arial" panose="020B0604020202020204" pitchFamily="34" charset="0"/>
                        <a:cs typeface="Arial" panose="020B0604020202020204" pitchFamily="34" charset="0"/>
                      </a:endParaRPr>
                    </a:p>
                  </a:txBody>
                  <a:tcPr>
                    <a:solidFill>
                      <a:schemeClr val="accent6">
                        <a:lumMod val="20000"/>
                        <a:lumOff val="80000"/>
                      </a:schemeClr>
                    </a:solidFill>
                  </a:tcPr>
                </a:tc>
                <a:extLst>
                  <a:ext uri="{0D108BD9-81ED-4DB2-BD59-A6C34878D82A}">
                    <a16:rowId xmlns:a16="http://schemas.microsoft.com/office/drawing/2014/main" val="2106521360"/>
                  </a:ext>
                </a:extLst>
              </a:tr>
              <a:tr h="455383">
                <a:tc>
                  <a:txBody>
                    <a:bodyPr/>
                    <a:lstStyle/>
                    <a:p>
                      <a:r>
                        <a:rPr lang="en-GB" sz="2000" dirty="0" smtClean="0">
                          <a:latin typeface="Arial" panose="020B0604020202020204" pitchFamily="34" charset="0"/>
                          <a:cs typeface="Arial" panose="020B0604020202020204" pitchFamily="34" charset="0"/>
                        </a:rPr>
                        <a:t>Teşekkür ederim</a:t>
                      </a:r>
                    </a:p>
                  </a:txBody>
                  <a:tcPr>
                    <a:solidFill>
                      <a:schemeClr val="accent6">
                        <a:lumMod val="20000"/>
                        <a:lumOff val="80000"/>
                      </a:schemeClr>
                    </a:solidFill>
                  </a:tcPr>
                </a:tc>
                <a:tc>
                  <a:txBody>
                    <a:bodyPr/>
                    <a:lstStyle/>
                    <a:p>
                      <a:r>
                        <a:rPr lang="en-GB" sz="2000" dirty="0" smtClean="0">
                          <a:latin typeface="Arial" panose="020B0604020202020204" pitchFamily="34" charset="0"/>
                          <a:cs typeface="Arial" panose="020B0604020202020204" pitchFamily="34" charset="0"/>
                        </a:rPr>
                        <a:t>thank</a:t>
                      </a:r>
                      <a:r>
                        <a:rPr lang="en-GB" sz="2000" baseline="0" dirty="0" smtClean="0">
                          <a:latin typeface="Arial" panose="020B0604020202020204" pitchFamily="34" charset="0"/>
                          <a:cs typeface="Arial" panose="020B0604020202020204" pitchFamily="34" charset="0"/>
                        </a:rPr>
                        <a:t> you</a:t>
                      </a:r>
                      <a:endParaRPr lang="en-GB" sz="2000" dirty="0">
                        <a:latin typeface="Arial" panose="020B0604020202020204" pitchFamily="34" charset="0"/>
                        <a:cs typeface="Arial" panose="020B0604020202020204" pitchFamily="34" charset="0"/>
                      </a:endParaRPr>
                    </a:p>
                  </a:txBody>
                  <a:tcPr>
                    <a:solidFill>
                      <a:schemeClr val="accent6">
                        <a:lumMod val="20000"/>
                        <a:lumOff val="80000"/>
                      </a:schemeClr>
                    </a:solidFill>
                  </a:tcPr>
                </a:tc>
                <a:extLst>
                  <a:ext uri="{0D108BD9-81ED-4DB2-BD59-A6C34878D82A}">
                    <a16:rowId xmlns:a16="http://schemas.microsoft.com/office/drawing/2014/main" val="502053528"/>
                  </a:ext>
                </a:extLst>
              </a:tr>
              <a:tr h="455383">
                <a:tc>
                  <a:txBody>
                    <a:bodyPr/>
                    <a:lstStyle/>
                    <a:p>
                      <a:r>
                        <a:rPr lang="en-GB" sz="2000" dirty="0" smtClean="0">
                          <a:latin typeface="Arial" panose="020B0604020202020204" pitchFamily="34" charset="0"/>
                          <a:cs typeface="Arial" panose="020B0604020202020204" pitchFamily="34" charset="0"/>
                        </a:rPr>
                        <a:t>Hangi renk?</a:t>
                      </a:r>
                    </a:p>
                  </a:txBody>
                  <a:tcPr>
                    <a:solidFill>
                      <a:schemeClr val="accent6">
                        <a:lumMod val="20000"/>
                        <a:lumOff val="80000"/>
                      </a:schemeClr>
                    </a:solidFill>
                  </a:tcPr>
                </a:tc>
                <a:tc>
                  <a:txBody>
                    <a:bodyPr/>
                    <a:lstStyle/>
                    <a:p>
                      <a:r>
                        <a:rPr lang="en-GB" sz="2000" dirty="0" smtClean="0">
                          <a:latin typeface="Arial" panose="020B0604020202020204" pitchFamily="34" charset="0"/>
                          <a:cs typeface="Arial" panose="020B0604020202020204" pitchFamily="34" charset="0"/>
                        </a:rPr>
                        <a:t>Which colour?</a:t>
                      </a:r>
                      <a:endParaRPr lang="en-GB" sz="2000" dirty="0">
                        <a:latin typeface="Arial" panose="020B0604020202020204" pitchFamily="34" charset="0"/>
                        <a:cs typeface="Arial" panose="020B0604020202020204" pitchFamily="34" charset="0"/>
                      </a:endParaRPr>
                    </a:p>
                  </a:txBody>
                  <a:tcPr>
                    <a:solidFill>
                      <a:schemeClr val="accent6">
                        <a:lumMod val="20000"/>
                        <a:lumOff val="80000"/>
                      </a:schemeClr>
                    </a:solidFill>
                  </a:tcPr>
                </a:tc>
                <a:extLst>
                  <a:ext uri="{0D108BD9-81ED-4DB2-BD59-A6C34878D82A}">
                    <a16:rowId xmlns:a16="http://schemas.microsoft.com/office/drawing/2014/main" val="1679347909"/>
                  </a:ext>
                </a:extLst>
              </a:tr>
              <a:tr h="647289">
                <a:tc>
                  <a:txBody>
                    <a:bodyPr/>
                    <a:lstStyle/>
                    <a:p>
                      <a:r>
                        <a:rPr lang="en-GB" sz="2000" dirty="0" smtClean="0">
                          <a:latin typeface="Arial" panose="020B0604020202020204" pitchFamily="34" charset="0"/>
                          <a:cs typeface="Arial" panose="020B0604020202020204" pitchFamily="34" charset="0"/>
                        </a:rPr>
                        <a:t>paketlenmiş öğle yemeği</a:t>
                      </a:r>
                      <a:endParaRPr lang="en-GB" sz="2000" dirty="0" smtClean="0">
                        <a:latin typeface="Arial" panose="020B0604020202020204" pitchFamily="34" charset="0"/>
                        <a:cs typeface="Arial" panose="020B0604020202020204" pitchFamily="34" charset="0"/>
                      </a:endParaRPr>
                    </a:p>
                  </a:txBody>
                  <a:tcPr>
                    <a:solidFill>
                      <a:schemeClr val="accent6">
                        <a:lumMod val="20000"/>
                        <a:lumOff val="80000"/>
                      </a:schemeClr>
                    </a:solidFill>
                  </a:tcPr>
                </a:tc>
                <a:tc>
                  <a:txBody>
                    <a:bodyPr/>
                    <a:lstStyle/>
                    <a:p>
                      <a:r>
                        <a:rPr lang="en-GB" sz="2000" dirty="0" smtClean="0">
                          <a:latin typeface="Arial" panose="020B0604020202020204" pitchFamily="34" charset="0"/>
                          <a:cs typeface="Arial" panose="020B0604020202020204" pitchFamily="34" charset="0"/>
                        </a:rPr>
                        <a:t>packed lunch</a:t>
                      </a:r>
                      <a:endParaRPr lang="en-GB" sz="2000" dirty="0">
                        <a:latin typeface="Arial" panose="020B0604020202020204" pitchFamily="34" charset="0"/>
                        <a:cs typeface="Arial" panose="020B0604020202020204" pitchFamily="34" charset="0"/>
                      </a:endParaRPr>
                    </a:p>
                  </a:txBody>
                  <a:tcPr>
                    <a:solidFill>
                      <a:schemeClr val="accent6">
                        <a:lumMod val="20000"/>
                        <a:lumOff val="80000"/>
                      </a:schemeClr>
                    </a:solidFill>
                  </a:tcPr>
                </a:tc>
                <a:extLst>
                  <a:ext uri="{0D108BD9-81ED-4DB2-BD59-A6C34878D82A}">
                    <a16:rowId xmlns:a16="http://schemas.microsoft.com/office/drawing/2014/main" val="3437402686"/>
                  </a:ext>
                </a:extLst>
              </a:tr>
            </a:tbl>
          </a:graphicData>
        </a:graphic>
      </p:graphicFrame>
      <p:sp>
        <p:nvSpPr>
          <p:cNvPr id="18" name="Oval Callout 17"/>
          <p:cNvSpPr/>
          <p:nvPr/>
        </p:nvSpPr>
        <p:spPr>
          <a:xfrm flipH="1">
            <a:off x="5689599" y="3383947"/>
            <a:ext cx="2295707" cy="1643675"/>
          </a:xfrm>
          <a:prstGeom prst="wedgeEllipseCallout">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solidFill>
                  <a:schemeClr val="tx1"/>
                </a:solidFill>
                <a:latin typeface="Arial" panose="020B0604020202020204" pitchFamily="34" charset="0"/>
                <a:cs typeface="Arial" panose="020B0604020202020204" pitchFamily="34" charset="0"/>
              </a:rPr>
              <a:t>Mavi</a:t>
            </a:r>
            <a:r>
              <a:rPr lang="en-US" sz="2000" b="1" dirty="0">
                <a:solidFill>
                  <a:schemeClr val="tx1"/>
                </a:solidFill>
                <a:latin typeface="Arial" panose="020B0604020202020204" pitchFamily="34" charset="0"/>
                <a:cs typeface="Arial" panose="020B0604020202020204" pitchFamily="34" charset="0"/>
              </a:rPr>
              <a:t> Teşekkür ederim</a:t>
            </a:r>
          </a:p>
        </p:txBody>
      </p:sp>
      <p:sp>
        <p:nvSpPr>
          <p:cNvPr id="8" name="Oval Callout 7"/>
          <p:cNvSpPr/>
          <p:nvPr/>
        </p:nvSpPr>
        <p:spPr>
          <a:xfrm>
            <a:off x="1092209" y="1619481"/>
            <a:ext cx="2157542" cy="1671325"/>
          </a:xfrm>
          <a:prstGeom prst="wedgeEllipseCallou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GB" sz="2000" b="1" dirty="0">
                <a:solidFill>
                  <a:prstClr val="black"/>
                </a:solidFill>
                <a:latin typeface="Arial" panose="020B0604020202020204" pitchFamily="34" charset="0"/>
                <a:cs typeface="Arial" panose="020B0604020202020204" pitchFamily="34" charset="0"/>
              </a:rPr>
              <a:t>Hangi renk?</a:t>
            </a:r>
          </a:p>
        </p:txBody>
      </p:sp>
      <p:pic>
        <p:nvPicPr>
          <p:cNvPr id="9" name="Recorded Sound">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25"/>
          <a:stretch>
            <a:fillRect/>
          </a:stretch>
        </p:blipFill>
        <p:spPr>
          <a:xfrm>
            <a:off x="8232027" y="213520"/>
            <a:ext cx="406400" cy="406400"/>
          </a:xfrm>
          <a:prstGeom prst="rect">
            <a:avLst/>
          </a:prstGeom>
        </p:spPr>
      </p:pic>
      <p:pic>
        <p:nvPicPr>
          <p:cNvPr id="10" name="Recorded Sound">
            <a:hlinkClick r:id="" action="ppaction://media"/>
          </p:cNvPr>
          <p:cNvPicPr>
            <a:picLocks noChangeAspect="1"/>
          </p:cNvPicPr>
          <p:nvPr>
            <a:audioFile r:link="rId4"/>
            <p:extLst>
              <p:ext uri="{DAA4B4D4-6D71-4841-9C94-3DE7FCFB9230}">
                <p14:media xmlns:p14="http://schemas.microsoft.com/office/powerpoint/2010/main" r:embed="rId3"/>
              </p:ext>
            </p:extLst>
          </p:nvPr>
        </p:nvPicPr>
        <p:blipFill>
          <a:blip r:embed="rId25"/>
          <a:stretch>
            <a:fillRect/>
          </a:stretch>
        </p:blipFill>
        <p:spPr>
          <a:xfrm>
            <a:off x="2701636" y="2238048"/>
            <a:ext cx="406400" cy="406400"/>
          </a:xfrm>
          <a:prstGeom prst="rect">
            <a:avLst/>
          </a:prstGeom>
        </p:spPr>
      </p:pic>
      <p:pic>
        <p:nvPicPr>
          <p:cNvPr id="13" name="Recorded Sound">
            <a:hlinkClick r:id="" action="ppaction://media"/>
          </p:cNvPr>
          <p:cNvPicPr>
            <a:picLocks noChangeAspect="1"/>
          </p:cNvPicPr>
          <p:nvPr>
            <a:audioFile r:link="rId6"/>
            <p:extLst>
              <p:ext uri="{DAA4B4D4-6D71-4841-9C94-3DE7FCFB9230}">
                <p14:media xmlns:p14="http://schemas.microsoft.com/office/powerpoint/2010/main" r:embed="rId5"/>
              </p:ext>
            </p:extLst>
          </p:nvPr>
        </p:nvPicPr>
        <p:blipFill>
          <a:blip r:embed="rId25"/>
          <a:stretch>
            <a:fillRect/>
          </a:stretch>
        </p:blipFill>
        <p:spPr>
          <a:xfrm>
            <a:off x="2807278" y="4130963"/>
            <a:ext cx="406400" cy="406400"/>
          </a:xfrm>
          <a:prstGeom prst="rect">
            <a:avLst/>
          </a:prstGeom>
        </p:spPr>
      </p:pic>
      <p:pic>
        <p:nvPicPr>
          <p:cNvPr id="19" name="Recorded Sound">
            <a:hlinkClick r:id="" action="ppaction://media"/>
          </p:cNvPr>
          <p:cNvPicPr>
            <a:picLocks noChangeAspect="1"/>
          </p:cNvPicPr>
          <p:nvPr>
            <a:audioFile r:link="rId8"/>
            <p:extLst>
              <p:ext uri="{DAA4B4D4-6D71-4841-9C94-3DE7FCFB9230}">
                <p14:media xmlns:p14="http://schemas.microsoft.com/office/powerpoint/2010/main" r:embed="rId7"/>
              </p:ext>
            </p:extLst>
          </p:nvPr>
        </p:nvPicPr>
        <p:blipFill>
          <a:blip r:embed="rId25"/>
          <a:stretch>
            <a:fillRect/>
          </a:stretch>
        </p:blipFill>
        <p:spPr>
          <a:xfrm>
            <a:off x="2989864" y="4541134"/>
            <a:ext cx="406400" cy="406400"/>
          </a:xfrm>
          <a:prstGeom prst="rect">
            <a:avLst/>
          </a:prstGeom>
        </p:spPr>
      </p:pic>
      <p:pic>
        <p:nvPicPr>
          <p:cNvPr id="20" name="Recorded Sound">
            <a:hlinkClick r:id="" action="ppaction://media"/>
          </p:cNvPr>
          <p:cNvPicPr>
            <a:picLocks noChangeAspect="1"/>
          </p:cNvPicPr>
          <p:nvPr>
            <a:audioFile r:link="rId4"/>
            <p:extLst>
              <p:ext uri="{DAA4B4D4-6D71-4841-9C94-3DE7FCFB9230}">
                <p14:media xmlns:p14="http://schemas.microsoft.com/office/powerpoint/2010/main" r:embed="rId3"/>
              </p:ext>
            </p:extLst>
          </p:nvPr>
        </p:nvPicPr>
        <p:blipFill>
          <a:blip r:embed="rId25"/>
          <a:stretch>
            <a:fillRect/>
          </a:stretch>
        </p:blipFill>
        <p:spPr>
          <a:xfrm>
            <a:off x="2816514" y="5015433"/>
            <a:ext cx="406400" cy="406400"/>
          </a:xfrm>
          <a:prstGeom prst="rect">
            <a:avLst/>
          </a:prstGeom>
        </p:spPr>
      </p:pic>
      <p:pic>
        <p:nvPicPr>
          <p:cNvPr id="21" name="Recorded Sound">
            <a:hlinkClick r:id="" action="ppaction://media"/>
          </p:cNvPr>
          <p:cNvPicPr>
            <a:picLocks noChangeAspect="1"/>
          </p:cNvPicPr>
          <p:nvPr>
            <a:audioFile r:link="rId10"/>
            <p:extLst>
              <p:ext uri="{DAA4B4D4-6D71-4841-9C94-3DE7FCFB9230}">
                <p14:media xmlns:p14="http://schemas.microsoft.com/office/powerpoint/2010/main" r:embed="rId9"/>
              </p:ext>
            </p:extLst>
          </p:nvPr>
        </p:nvPicPr>
        <p:blipFill>
          <a:blip r:embed="rId25"/>
          <a:stretch>
            <a:fillRect/>
          </a:stretch>
        </p:blipFill>
        <p:spPr>
          <a:xfrm>
            <a:off x="2904836" y="5689600"/>
            <a:ext cx="406400" cy="406400"/>
          </a:xfrm>
          <a:prstGeom prst="rect">
            <a:avLst/>
          </a:prstGeom>
        </p:spPr>
      </p:pic>
      <p:pic>
        <p:nvPicPr>
          <p:cNvPr id="22" name="Recorded Sound">
            <a:hlinkClick r:id="" action="ppaction://media"/>
          </p:cNvPr>
          <p:cNvPicPr>
            <a:picLocks noChangeAspect="1"/>
          </p:cNvPicPr>
          <p:nvPr>
            <a:audioFile r:link="rId12"/>
            <p:extLst>
              <p:ext uri="{DAA4B4D4-6D71-4841-9C94-3DE7FCFB9230}">
                <p14:media xmlns:p14="http://schemas.microsoft.com/office/powerpoint/2010/main" r:embed="rId11"/>
              </p:ext>
            </p:extLst>
          </p:nvPr>
        </p:nvPicPr>
        <p:blipFill>
          <a:blip r:embed="rId25"/>
          <a:stretch>
            <a:fillRect/>
          </a:stretch>
        </p:blipFill>
        <p:spPr>
          <a:xfrm>
            <a:off x="6719999" y="2148525"/>
            <a:ext cx="406400" cy="406400"/>
          </a:xfrm>
          <a:prstGeom prst="rect">
            <a:avLst/>
          </a:prstGeom>
        </p:spPr>
      </p:pic>
      <p:pic>
        <p:nvPicPr>
          <p:cNvPr id="23" name="Recorded Sound">
            <a:hlinkClick r:id="" action="ppaction://media"/>
          </p:cNvPr>
          <p:cNvPicPr>
            <a:picLocks noChangeAspect="1"/>
          </p:cNvPicPr>
          <p:nvPr>
            <a:audioFile r:link="rId14"/>
            <p:extLst>
              <p:ext uri="{DAA4B4D4-6D71-4841-9C94-3DE7FCFB9230}">
                <p14:media xmlns:p14="http://schemas.microsoft.com/office/powerpoint/2010/main" r:embed="rId13"/>
              </p:ext>
            </p:extLst>
          </p:nvPr>
        </p:nvPicPr>
        <p:blipFill>
          <a:blip r:embed="rId25"/>
          <a:stretch>
            <a:fillRect/>
          </a:stretch>
        </p:blipFill>
        <p:spPr>
          <a:xfrm>
            <a:off x="8890207" y="1480098"/>
            <a:ext cx="406400" cy="406400"/>
          </a:xfrm>
          <a:prstGeom prst="rect">
            <a:avLst/>
          </a:prstGeom>
        </p:spPr>
      </p:pic>
      <p:pic>
        <p:nvPicPr>
          <p:cNvPr id="24" name="Recorded Sound">
            <a:hlinkClick r:id="" action="ppaction://media"/>
          </p:cNvPr>
          <p:cNvPicPr>
            <a:picLocks noChangeAspect="1"/>
          </p:cNvPicPr>
          <p:nvPr>
            <a:audioFile r:link="rId16"/>
            <p:extLst>
              <p:ext uri="{DAA4B4D4-6D71-4841-9C94-3DE7FCFB9230}">
                <p14:media xmlns:p14="http://schemas.microsoft.com/office/powerpoint/2010/main" r:embed="rId15"/>
              </p:ext>
            </p:extLst>
          </p:nvPr>
        </p:nvPicPr>
        <p:blipFill>
          <a:blip r:embed="rId25"/>
          <a:stretch>
            <a:fillRect/>
          </a:stretch>
        </p:blipFill>
        <p:spPr>
          <a:xfrm>
            <a:off x="10483154" y="2351725"/>
            <a:ext cx="406400" cy="406400"/>
          </a:xfrm>
          <a:prstGeom prst="rect">
            <a:avLst/>
          </a:prstGeom>
        </p:spPr>
      </p:pic>
      <p:pic>
        <p:nvPicPr>
          <p:cNvPr id="25" name="Recorded Sound">
            <a:hlinkClick r:id="" action="ppaction://media"/>
          </p:cNvPr>
          <p:cNvPicPr>
            <a:picLocks noChangeAspect="1"/>
          </p:cNvPicPr>
          <p:nvPr>
            <a:audioFile r:link="rId18"/>
            <p:extLst>
              <p:ext uri="{DAA4B4D4-6D71-4841-9C94-3DE7FCFB9230}">
                <p14:media xmlns:p14="http://schemas.microsoft.com/office/powerpoint/2010/main" r:embed="rId17"/>
              </p:ext>
            </p:extLst>
          </p:nvPr>
        </p:nvPicPr>
        <p:blipFill>
          <a:blip r:embed="rId25"/>
          <a:stretch>
            <a:fillRect/>
          </a:stretch>
        </p:blipFill>
        <p:spPr>
          <a:xfrm>
            <a:off x="7578906" y="4002584"/>
            <a:ext cx="406400" cy="406400"/>
          </a:xfrm>
          <a:prstGeom prst="rect">
            <a:avLst/>
          </a:prstGeom>
        </p:spPr>
      </p:pic>
      <p:pic>
        <p:nvPicPr>
          <p:cNvPr id="26" name="Recorded Sound">
            <a:hlinkClick r:id="" action="ppaction://media"/>
          </p:cNvPr>
          <p:cNvPicPr>
            <a:picLocks noChangeAspect="1"/>
          </p:cNvPicPr>
          <p:nvPr>
            <a:audioFile r:link="rId20"/>
            <p:extLst>
              <p:ext uri="{DAA4B4D4-6D71-4841-9C94-3DE7FCFB9230}">
                <p14:media xmlns:p14="http://schemas.microsoft.com/office/powerpoint/2010/main" r:embed="rId19"/>
              </p:ext>
            </p:extLst>
          </p:nvPr>
        </p:nvPicPr>
        <p:blipFill>
          <a:blip r:embed="rId25"/>
          <a:stretch>
            <a:fillRect/>
          </a:stretch>
        </p:blipFill>
        <p:spPr>
          <a:xfrm>
            <a:off x="7128511" y="5643418"/>
            <a:ext cx="406400" cy="406400"/>
          </a:xfrm>
          <a:prstGeom prst="rect">
            <a:avLst/>
          </a:prstGeom>
        </p:spPr>
      </p:pic>
    </p:spTree>
    <p:extLst>
      <p:ext uri="{BB962C8B-B14F-4D97-AF65-F5344CB8AC3E}">
        <p14:creationId xmlns:p14="http://schemas.microsoft.com/office/powerpoint/2010/main" val="327493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circle(in)">
                                      <p:cBhvr>
                                        <p:cTn id="7" dur="20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circle(in)">
                                      <p:cBhvr>
                                        <p:cTn id="12" dur="2000"/>
                                        <p:tgtEl>
                                          <p:spTgt spid="14"/>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circle(in)">
                                      <p:cBhvr>
                                        <p:cTn id="17" dur="2000"/>
                                        <p:tgtEl>
                                          <p:spTgt spid="15"/>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grpId="0" nodeType="clickEffect">
                                  <p:stCondLst>
                                    <p:cond delay="0"/>
                                  </p:stCondLst>
                                  <p:childTnLst>
                                    <p:set>
                                      <p:cBhvr>
                                        <p:cTn id="21" dur="1" fill="hold">
                                          <p:stCondLst>
                                            <p:cond delay="0"/>
                                          </p:stCondLst>
                                        </p:cTn>
                                        <p:tgtEl>
                                          <p:spTgt spid="17"/>
                                        </p:tgtEl>
                                        <p:attrNameLst>
                                          <p:attrName>style.visibility</p:attrName>
                                        </p:attrNameLst>
                                      </p:cBhvr>
                                      <p:to>
                                        <p:strVal val="visible"/>
                                      </p:to>
                                    </p:set>
                                    <p:animEffect transition="in" filter="circle(in)">
                                      <p:cBhvr>
                                        <p:cTn id="22" dur="2000"/>
                                        <p:tgtEl>
                                          <p:spTgt spid="17"/>
                                        </p:tgtEl>
                                      </p:cBhvr>
                                    </p:animEffect>
                                  </p:childTnLst>
                                </p:cTn>
                              </p:par>
                            </p:childTnLst>
                          </p:cTn>
                        </p:par>
                      </p:childTnLst>
                    </p:cTn>
                  </p:par>
                  <p:par>
                    <p:cTn id="23" fill="hold">
                      <p:stCondLst>
                        <p:cond delay="indefinite"/>
                      </p:stCondLst>
                      <p:childTnLst>
                        <p:par>
                          <p:cTn id="24" fill="hold">
                            <p:stCondLst>
                              <p:cond delay="0"/>
                            </p:stCondLst>
                            <p:childTnLst>
                              <p:par>
                                <p:cTn id="25" presetID="6" presetClass="entr" presetSubtype="16" fill="hold" grpId="0" nodeType="clickEffect">
                                  <p:stCondLst>
                                    <p:cond delay="0"/>
                                  </p:stCondLst>
                                  <p:childTnLst>
                                    <p:set>
                                      <p:cBhvr>
                                        <p:cTn id="26" dur="1" fill="hold">
                                          <p:stCondLst>
                                            <p:cond delay="0"/>
                                          </p:stCondLst>
                                        </p:cTn>
                                        <p:tgtEl>
                                          <p:spTgt spid="18"/>
                                        </p:tgtEl>
                                        <p:attrNameLst>
                                          <p:attrName>style.visibility</p:attrName>
                                        </p:attrNameLst>
                                      </p:cBhvr>
                                      <p:to>
                                        <p:strVal val="visible"/>
                                      </p:to>
                                    </p:set>
                                    <p:animEffect transition="in" filter="circle(in)">
                                      <p:cBhvr>
                                        <p:cTn id="27" dur="20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8" restart="whenNotActive" fill="hold" evtFilter="cancelBubble" nodeType="interactiveSeq">
                <p:stCondLst>
                  <p:cond evt="onClick" delay="0">
                    <p:tgtEl>
                      <p:spTgt spid="9"/>
                    </p:tgtEl>
                  </p:cond>
                </p:stCondLst>
                <p:endSync evt="end" delay="0">
                  <p:rtn val="all"/>
                </p:endSync>
                <p:childTnLst>
                  <p:par>
                    <p:cTn id="29" fill="hold">
                      <p:stCondLst>
                        <p:cond delay="0"/>
                      </p:stCondLst>
                      <p:childTnLst>
                        <p:par>
                          <p:cTn id="30" fill="hold">
                            <p:stCondLst>
                              <p:cond delay="0"/>
                            </p:stCondLst>
                            <p:childTnLst>
                              <p:par>
                                <p:cTn id="31" presetID="1" presetClass="mediacall" presetSubtype="0" fill="hold" nodeType="clickEffect">
                                  <p:stCondLst>
                                    <p:cond delay="0"/>
                                  </p:stCondLst>
                                  <p:childTnLst>
                                    <p:cmd type="call" cmd="playFrom(0.0)">
                                      <p:cBhvr>
                                        <p:cTn id="32" dur="2570" fill="hold"/>
                                        <p:tgtEl>
                                          <p:spTgt spid="9"/>
                                        </p:tgtEl>
                                      </p:cBhvr>
                                    </p:cmd>
                                  </p:childTnLst>
                                </p:cTn>
                              </p:par>
                            </p:childTnLst>
                          </p:cTn>
                        </p:par>
                      </p:childTnLst>
                    </p:cTn>
                  </p:par>
                </p:childTnLst>
              </p:cTn>
              <p:nextCondLst>
                <p:cond evt="onClick" delay="0">
                  <p:tgtEl>
                    <p:spTgt spid="9"/>
                  </p:tgtEl>
                </p:cond>
              </p:nextCondLst>
            </p:seq>
            <p:audio>
              <p:cMediaNode vol="80000">
                <p:cTn id="33" fill="hold" display="0">
                  <p:stCondLst>
                    <p:cond delay="indefinite"/>
                  </p:stCondLst>
                  <p:endCondLst>
                    <p:cond evt="onStopAudio" delay="0">
                      <p:tgtEl>
                        <p:sldTgt/>
                      </p:tgtEl>
                    </p:cond>
                  </p:endCondLst>
                </p:cTn>
                <p:tgtEl>
                  <p:spTgt spid="9"/>
                </p:tgtEl>
              </p:cMediaNode>
            </p:audio>
            <p:seq concurrent="1" nextAc="seek">
              <p:cTn id="34" restart="whenNotActive" fill="hold" evtFilter="cancelBubble" nodeType="interactiveSeq">
                <p:stCondLst>
                  <p:cond evt="onClick" delay="0">
                    <p:tgtEl>
                      <p:spTgt spid="10"/>
                    </p:tgtEl>
                  </p:cond>
                </p:stCondLst>
                <p:endSync evt="end" delay="0">
                  <p:rtn val="all"/>
                </p:endSync>
                <p:childTnLst>
                  <p:par>
                    <p:cTn id="35" fill="hold">
                      <p:stCondLst>
                        <p:cond delay="0"/>
                      </p:stCondLst>
                      <p:childTnLst>
                        <p:par>
                          <p:cTn id="36" fill="hold">
                            <p:stCondLst>
                              <p:cond delay="0"/>
                            </p:stCondLst>
                            <p:childTnLst>
                              <p:par>
                                <p:cTn id="37" presetID="1" presetClass="mediacall" presetSubtype="0" fill="hold" nodeType="clickEffect">
                                  <p:stCondLst>
                                    <p:cond delay="0"/>
                                  </p:stCondLst>
                                  <p:childTnLst>
                                    <p:cmd type="call" cmd="playFrom(0.0)">
                                      <p:cBhvr>
                                        <p:cTn id="38" dur="2779" fill="hold"/>
                                        <p:tgtEl>
                                          <p:spTgt spid="10"/>
                                        </p:tgtEl>
                                      </p:cBhvr>
                                    </p:cmd>
                                  </p:childTnLst>
                                </p:cTn>
                              </p:par>
                            </p:childTnLst>
                          </p:cTn>
                        </p:par>
                      </p:childTnLst>
                    </p:cTn>
                  </p:par>
                </p:childTnLst>
              </p:cTn>
              <p:nextCondLst>
                <p:cond evt="onClick" delay="0">
                  <p:tgtEl>
                    <p:spTgt spid="10"/>
                  </p:tgtEl>
                </p:cond>
              </p:nextCondLst>
            </p:seq>
            <p:audio>
              <p:cMediaNode vol="80000">
                <p:cTn id="39" fill="hold" display="0">
                  <p:stCondLst>
                    <p:cond delay="indefinite"/>
                  </p:stCondLst>
                  <p:endCondLst>
                    <p:cond evt="onStopAudio" delay="0">
                      <p:tgtEl>
                        <p:sldTgt/>
                      </p:tgtEl>
                    </p:cond>
                  </p:endCondLst>
                </p:cTn>
                <p:tgtEl>
                  <p:spTgt spid="10"/>
                </p:tgtEl>
              </p:cMediaNode>
            </p:audio>
            <p:seq concurrent="1" nextAc="seek">
              <p:cTn id="40" restart="whenNotActive" fill="hold" evtFilter="cancelBubble" nodeType="interactiveSeq">
                <p:stCondLst>
                  <p:cond evt="onClick" delay="0">
                    <p:tgtEl>
                      <p:spTgt spid="13"/>
                    </p:tgtEl>
                  </p:cond>
                </p:stCondLst>
                <p:endSync evt="end" delay="0">
                  <p:rtn val="all"/>
                </p:endSync>
                <p:childTnLst>
                  <p:par>
                    <p:cTn id="41" fill="hold">
                      <p:stCondLst>
                        <p:cond delay="0"/>
                      </p:stCondLst>
                      <p:childTnLst>
                        <p:par>
                          <p:cTn id="42" fill="hold">
                            <p:stCondLst>
                              <p:cond delay="0"/>
                            </p:stCondLst>
                            <p:childTnLst>
                              <p:par>
                                <p:cTn id="43" presetID="1" presetClass="mediacall" presetSubtype="0" fill="hold" nodeType="clickEffect">
                                  <p:stCondLst>
                                    <p:cond delay="0"/>
                                  </p:stCondLst>
                                  <p:childTnLst>
                                    <p:cmd type="call" cmd="playFrom(0.0)">
                                      <p:cBhvr>
                                        <p:cTn id="44" dur="3012" fill="hold"/>
                                        <p:tgtEl>
                                          <p:spTgt spid="13"/>
                                        </p:tgtEl>
                                      </p:cBhvr>
                                    </p:cmd>
                                  </p:childTnLst>
                                </p:cTn>
                              </p:par>
                            </p:childTnLst>
                          </p:cTn>
                        </p:par>
                      </p:childTnLst>
                    </p:cTn>
                  </p:par>
                </p:childTnLst>
              </p:cTn>
              <p:nextCondLst>
                <p:cond evt="onClick" delay="0">
                  <p:tgtEl>
                    <p:spTgt spid="13"/>
                  </p:tgtEl>
                </p:cond>
              </p:nextCondLst>
            </p:seq>
            <p:audio>
              <p:cMediaNode vol="80000">
                <p:cTn id="45" fill="hold" display="0">
                  <p:stCondLst>
                    <p:cond delay="indefinite"/>
                  </p:stCondLst>
                  <p:endCondLst>
                    <p:cond evt="onStopAudio" delay="0">
                      <p:tgtEl>
                        <p:sldTgt/>
                      </p:tgtEl>
                    </p:cond>
                  </p:endCondLst>
                </p:cTn>
                <p:tgtEl>
                  <p:spTgt spid="13"/>
                </p:tgtEl>
              </p:cMediaNode>
            </p:audio>
            <p:seq concurrent="1" nextAc="seek">
              <p:cTn id="46" restart="whenNotActive" fill="hold" evtFilter="cancelBubble" nodeType="interactiveSeq">
                <p:stCondLst>
                  <p:cond evt="onClick" delay="0">
                    <p:tgtEl>
                      <p:spTgt spid="19"/>
                    </p:tgtEl>
                  </p:cond>
                </p:stCondLst>
                <p:endSync evt="end" delay="0">
                  <p:rtn val="all"/>
                </p:endSync>
                <p:childTnLst>
                  <p:par>
                    <p:cTn id="47" fill="hold">
                      <p:stCondLst>
                        <p:cond delay="0"/>
                      </p:stCondLst>
                      <p:childTnLst>
                        <p:par>
                          <p:cTn id="48" fill="hold">
                            <p:stCondLst>
                              <p:cond delay="0"/>
                            </p:stCondLst>
                            <p:childTnLst>
                              <p:par>
                                <p:cTn id="49" presetID="1" presetClass="mediacall" presetSubtype="0" fill="hold" nodeType="clickEffect">
                                  <p:stCondLst>
                                    <p:cond delay="0"/>
                                  </p:stCondLst>
                                  <p:childTnLst>
                                    <p:cmd type="call" cmd="playFrom(0.0)">
                                      <p:cBhvr>
                                        <p:cTn id="50" dur="3197" fill="hold"/>
                                        <p:tgtEl>
                                          <p:spTgt spid="19"/>
                                        </p:tgtEl>
                                      </p:cBhvr>
                                    </p:cmd>
                                  </p:childTnLst>
                                </p:cTn>
                              </p:par>
                            </p:childTnLst>
                          </p:cTn>
                        </p:par>
                      </p:childTnLst>
                    </p:cTn>
                  </p:par>
                </p:childTnLst>
              </p:cTn>
              <p:nextCondLst>
                <p:cond evt="onClick" delay="0">
                  <p:tgtEl>
                    <p:spTgt spid="19"/>
                  </p:tgtEl>
                </p:cond>
              </p:nextCondLst>
            </p:seq>
            <p:audio>
              <p:cMediaNode vol="80000">
                <p:cTn id="51" fill="hold" display="0">
                  <p:stCondLst>
                    <p:cond delay="indefinite"/>
                  </p:stCondLst>
                  <p:endCondLst>
                    <p:cond evt="onStopAudio" delay="0">
                      <p:tgtEl>
                        <p:sldTgt/>
                      </p:tgtEl>
                    </p:cond>
                  </p:endCondLst>
                </p:cTn>
                <p:tgtEl>
                  <p:spTgt spid="19"/>
                </p:tgtEl>
              </p:cMediaNode>
            </p:audio>
            <p:seq concurrent="1" nextAc="seek">
              <p:cTn id="52" restart="whenNotActive" fill="hold" evtFilter="cancelBubble" nodeType="interactiveSeq">
                <p:stCondLst>
                  <p:cond evt="onClick" delay="0">
                    <p:tgtEl>
                      <p:spTgt spid="20"/>
                    </p:tgtEl>
                  </p:cond>
                </p:stCondLst>
                <p:endSync evt="end" delay="0">
                  <p:rtn val="all"/>
                </p:endSync>
                <p:childTnLst>
                  <p:par>
                    <p:cTn id="53" fill="hold">
                      <p:stCondLst>
                        <p:cond delay="0"/>
                      </p:stCondLst>
                      <p:childTnLst>
                        <p:par>
                          <p:cTn id="54" fill="hold">
                            <p:stCondLst>
                              <p:cond delay="0"/>
                            </p:stCondLst>
                            <p:childTnLst>
                              <p:par>
                                <p:cTn id="55" presetID="1" presetClass="mediacall" presetSubtype="0" fill="hold" nodeType="clickEffect">
                                  <p:stCondLst>
                                    <p:cond delay="0"/>
                                  </p:stCondLst>
                                  <p:childTnLst>
                                    <p:cmd type="call" cmd="playFrom(0.0)">
                                      <p:cBhvr>
                                        <p:cTn id="56" dur="2779" fill="hold"/>
                                        <p:tgtEl>
                                          <p:spTgt spid="20"/>
                                        </p:tgtEl>
                                      </p:cBhvr>
                                    </p:cmd>
                                  </p:childTnLst>
                                </p:cTn>
                              </p:par>
                            </p:childTnLst>
                          </p:cTn>
                        </p:par>
                      </p:childTnLst>
                    </p:cTn>
                  </p:par>
                </p:childTnLst>
              </p:cTn>
              <p:nextCondLst>
                <p:cond evt="onClick" delay="0">
                  <p:tgtEl>
                    <p:spTgt spid="20"/>
                  </p:tgtEl>
                </p:cond>
              </p:nextCondLst>
            </p:seq>
            <p:audio>
              <p:cMediaNode vol="80000">
                <p:cTn id="57" fill="hold" display="0">
                  <p:stCondLst>
                    <p:cond delay="indefinite"/>
                  </p:stCondLst>
                  <p:endCondLst>
                    <p:cond evt="onStopAudio" delay="0">
                      <p:tgtEl>
                        <p:sldTgt/>
                      </p:tgtEl>
                    </p:cond>
                  </p:endCondLst>
                </p:cTn>
                <p:tgtEl>
                  <p:spTgt spid="20"/>
                </p:tgtEl>
              </p:cMediaNode>
            </p:audio>
            <p:seq concurrent="1" nextAc="seek">
              <p:cTn id="58" restart="whenNotActive" fill="hold" evtFilter="cancelBubble" nodeType="interactiveSeq">
                <p:stCondLst>
                  <p:cond evt="onClick" delay="0">
                    <p:tgtEl>
                      <p:spTgt spid="21"/>
                    </p:tgtEl>
                  </p:cond>
                </p:stCondLst>
                <p:endSync evt="end" delay="0">
                  <p:rtn val="all"/>
                </p:endSync>
                <p:childTnLst>
                  <p:par>
                    <p:cTn id="59" fill="hold">
                      <p:stCondLst>
                        <p:cond delay="0"/>
                      </p:stCondLst>
                      <p:childTnLst>
                        <p:par>
                          <p:cTn id="60" fill="hold">
                            <p:stCondLst>
                              <p:cond delay="0"/>
                            </p:stCondLst>
                            <p:childTnLst>
                              <p:par>
                                <p:cTn id="61" presetID="1" presetClass="mediacall" presetSubtype="0" fill="hold" nodeType="clickEffect">
                                  <p:stCondLst>
                                    <p:cond delay="0"/>
                                  </p:stCondLst>
                                  <p:childTnLst>
                                    <p:cmd type="call" cmd="playFrom(0.0)">
                                      <p:cBhvr>
                                        <p:cTn id="62" dur="3383" fill="hold"/>
                                        <p:tgtEl>
                                          <p:spTgt spid="21"/>
                                        </p:tgtEl>
                                      </p:cBhvr>
                                    </p:cmd>
                                  </p:childTnLst>
                                </p:cTn>
                              </p:par>
                            </p:childTnLst>
                          </p:cTn>
                        </p:par>
                      </p:childTnLst>
                    </p:cTn>
                  </p:par>
                </p:childTnLst>
              </p:cTn>
              <p:nextCondLst>
                <p:cond evt="onClick" delay="0">
                  <p:tgtEl>
                    <p:spTgt spid="21"/>
                  </p:tgtEl>
                </p:cond>
              </p:nextCondLst>
            </p:seq>
            <p:audio>
              <p:cMediaNode vol="80000">
                <p:cTn id="63" fill="hold" display="0">
                  <p:stCondLst>
                    <p:cond delay="indefinite"/>
                  </p:stCondLst>
                  <p:endCondLst>
                    <p:cond evt="onStopAudio" delay="0">
                      <p:tgtEl>
                        <p:sldTgt/>
                      </p:tgtEl>
                    </p:cond>
                  </p:endCondLst>
                </p:cTn>
                <p:tgtEl>
                  <p:spTgt spid="21"/>
                </p:tgtEl>
              </p:cMediaNode>
            </p:audio>
            <p:seq concurrent="1" nextAc="seek">
              <p:cTn id="64" restart="whenNotActive" fill="hold" evtFilter="cancelBubble" nodeType="interactiveSeq">
                <p:stCondLst>
                  <p:cond evt="onClick" delay="0">
                    <p:tgtEl>
                      <p:spTgt spid="22"/>
                    </p:tgtEl>
                  </p:cond>
                </p:stCondLst>
                <p:endSync evt="end" delay="0">
                  <p:rtn val="all"/>
                </p:endSync>
                <p:childTnLst>
                  <p:par>
                    <p:cTn id="65" fill="hold">
                      <p:stCondLst>
                        <p:cond delay="0"/>
                      </p:stCondLst>
                      <p:childTnLst>
                        <p:par>
                          <p:cTn id="66" fill="hold">
                            <p:stCondLst>
                              <p:cond delay="0"/>
                            </p:stCondLst>
                            <p:childTnLst>
                              <p:par>
                                <p:cTn id="67" presetID="1" presetClass="mediacall" presetSubtype="0" fill="hold" nodeType="clickEffect">
                                  <p:stCondLst>
                                    <p:cond delay="0"/>
                                  </p:stCondLst>
                                  <p:childTnLst>
                                    <p:cmd type="call" cmd="playFrom(0.0)">
                                      <p:cBhvr>
                                        <p:cTn id="68" dur="3012" fill="hold"/>
                                        <p:tgtEl>
                                          <p:spTgt spid="22"/>
                                        </p:tgtEl>
                                      </p:cBhvr>
                                    </p:cmd>
                                  </p:childTnLst>
                                </p:cTn>
                              </p:par>
                            </p:childTnLst>
                          </p:cTn>
                        </p:par>
                      </p:childTnLst>
                    </p:cTn>
                  </p:par>
                </p:childTnLst>
              </p:cTn>
              <p:nextCondLst>
                <p:cond evt="onClick" delay="0">
                  <p:tgtEl>
                    <p:spTgt spid="22"/>
                  </p:tgtEl>
                </p:cond>
              </p:nextCondLst>
            </p:seq>
            <p:audio>
              <p:cMediaNode vol="80000">
                <p:cTn id="69" fill="hold" display="0">
                  <p:stCondLst>
                    <p:cond delay="indefinite"/>
                  </p:stCondLst>
                  <p:endCondLst>
                    <p:cond evt="onStopAudio" delay="0">
                      <p:tgtEl>
                        <p:sldTgt/>
                      </p:tgtEl>
                    </p:cond>
                  </p:endCondLst>
                </p:cTn>
                <p:tgtEl>
                  <p:spTgt spid="22"/>
                </p:tgtEl>
              </p:cMediaNode>
            </p:audio>
            <p:seq concurrent="1" nextAc="seek">
              <p:cTn id="70" restart="whenNotActive" fill="hold" evtFilter="cancelBubble" nodeType="interactiveSeq">
                <p:stCondLst>
                  <p:cond evt="onClick" delay="0">
                    <p:tgtEl>
                      <p:spTgt spid="23"/>
                    </p:tgtEl>
                  </p:cond>
                </p:stCondLst>
                <p:endSync evt="end" delay="0">
                  <p:rtn val="all"/>
                </p:endSync>
                <p:childTnLst>
                  <p:par>
                    <p:cTn id="71" fill="hold">
                      <p:stCondLst>
                        <p:cond delay="0"/>
                      </p:stCondLst>
                      <p:childTnLst>
                        <p:par>
                          <p:cTn id="72" fill="hold">
                            <p:stCondLst>
                              <p:cond delay="0"/>
                            </p:stCondLst>
                            <p:childTnLst>
                              <p:par>
                                <p:cTn id="73" presetID="1" presetClass="mediacall" presetSubtype="0" fill="hold" nodeType="clickEffect">
                                  <p:stCondLst>
                                    <p:cond delay="0"/>
                                  </p:stCondLst>
                                  <p:childTnLst>
                                    <p:cmd type="call" cmd="playFrom(0.0)">
                                      <p:cBhvr>
                                        <p:cTn id="74" dur="3221" fill="hold"/>
                                        <p:tgtEl>
                                          <p:spTgt spid="23"/>
                                        </p:tgtEl>
                                      </p:cBhvr>
                                    </p:cmd>
                                  </p:childTnLst>
                                </p:cTn>
                              </p:par>
                            </p:childTnLst>
                          </p:cTn>
                        </p:par>
                      </p:childTnLst>
                    </p:cTn>
                  </p:par>
                </p:childTnLst>
              </p:cTn>
              <p:nextCondLst>
                <p:cond evt="onClick" delay="0">
                  <p:tgtEl>
                    <p:spTgt spid="23"/>
                  </p:tgtEl>
                </p:cond>
              </p:nextCondLst>
            </p:seq>
            <p:audio>
              <p:cMediaNode vol="80000">
                <p:cTn id="75" fill="hold" display="0">
                  <p:stCondLst>
                    <p:cond delay="indefinite"/>
                  </p:stCondLst>
                  <p:endCondLst>
                    <p:cond evt="onStopAudio" delay="0">
                      <p:tgtEl>
                        <p:sldTgt/>
                      </p:tgtEl>
                    </p:cond>
                  </p:endCondLst>
                </p:cTn>
                <p:tgtEl>
                  <p:spTgt spid="23"/>
                </p:tgtEl>
              </p:cMediaNode>
            </p:audio>
            <p:seq concurrent="1" nextAc="seek">
              <p:cTn id="76" restart="whenNotActive" fill="hold" evtFilter="cancelBubble" nodeType="interactiveSeq">
                <p:stCondLst>
                  <p:cond evt="onClick" delay="0">
                    <p:tgtEl>
                      <p:spTgt spid="24"/>
                    </p:tgtEl>
                  </p:cond>
                </p:stCondLst>
                <p:endSync evt="end" delay="0">
                  <p:rtn val="all"/>
                </p:endSync>
                <p:childTnLst>
                  <p:par>
                    <p:cTn id="77" fill="hold">
                      <p:stCondLst>
                        <p:cond delay="0"/>
                      </p:stCondLst>
                      <p:childTnLst>
                        <p:par>
                          <p:cTn id="78" fill="hold">
                            <p:stCondLst>
                              <p:cond delay="0"/>
                            </p:stCondLst>
                            <p:childTnLst>
                              <p:par>
                                <p:cTn id="79" presetID="1" presetClass="mediacall" presetSubtype="0" fill="hold" nodeType="clickEffect">
                                  <p:stCondLst>
                                    <p:cond delay="0"/>
                                  </p:stCondLst>
                                  <p:childTnLst>
                                    <p:cmd type="call" cmd="playFrom(0.0)">
                                      <p:cBhvr>
                                        <p:cTn id="80" dur="2988" fill="hold"/>
                                        <p:tgtEl>
                                          <p:spTgt spid="24"/>
                                        </p:tgtEl>
                                      </p:cBhvr>
                                    </p:cmd>
                                  </p:childTnLst>
                                </p:cTn>
                              </p:par>
                            </p:childTnLst>
                          </p:cTn>
                        </p:par>
                      </p:childTnLst>
                    </p:cTn>
                  </p:par>
                </p:childTnLst>
              </p:cTn>
              <p:nextCondLst>
                <p:cond evt="onClick" delay="0">
                  <p:tgtEl>
                    <p:spTgt spid="24"/>
                  </p:tgtEl>
                </p:cond>
              </p:nextCondLst>
            </p:seq>
            <p:audio>
              <p:cMediaNode vol="80000">
                <p:cTn id="81" fill="hold" display="0">
                  <p:stCondLst>
                    <p:cond delay="indefinite"/>
                  </p:stCondLst>
                  <p:endCondLst>
                    <p:cond evt="onStopAudio" delay="0">
                      <p:tgtEl>
                        <p:sldTgt/>
                      </p:tgtEl>
                    </p:cond>
                  </p:endCondLst>
                </p:cTn>
                <p:tgtEl>
                  <p:spTgt spid="24"/>
                </p:tgtEl>
              </p:cMediaNode>
            </p:audio>
            <p:seq concurrent="1" nextAc="seek">
              <p:cTn id="82" restart="whenNotActive" fill="hold" evtFilter="cancelBubble" nodeType="interactiveSeq">
                <p:stCondLst>
                  <p:cond evt="onClick" delay="0">
                    <p:tgtEl>
                      <p:spTgt spid="25"/>
                    </p:tgtEl>
                  </p:cond>
                </p:stCondLst>
                <p:endSync evt="end" delay="0">
                  <p:rtn val="all"/>
                </p:endSync>
                <p:childTnLst>
                  <p:par>
                    <p:cTn id="83" fill="hold">
                      <p:stCondLst>
                        <p:cond delay="0"/>
                      </p:stCondLst>
                      <p:childTnLst>
                        <p:par>
                          <p:cTn id="84" fill="hold">
                            <p:stCondLst>
                              <p:cond delay="0"/>
                            </p:stCondLst>
                            <p:childTnLst>
                              <p:par>
                                <p:cTn id="85" presetID="1" presetClass="mediacall" presetSubtype="0" fill="hold" nodeType="clickEffect">
                                  <p:stCondLst>
                                    <p:cond delay="0"/>
                                  </p:stCondLst>
                                  <p:childTnLst>
                                    <p:cmd type="call" cmd="playFrom(0.0)">
                                      <p:cBhvr>
                                        <p:cTn id="86" dur="3755" fill="hold"/>
                                        <p:tgtEl>
                                          <p:spTgt spid="25"/>
                                        </p:tgtEl>
                                      </p:cBhvr>
                                    </p:cmd>
                                  </p:childTnLst>
                                </p:cTn>
                              </p:par>
                            </p:childTnLst>
                          </p:cTn>
                        </p:par>
                      </p:childTnLst>
                    </p:cTn>
                  </p:par>
                </p:childTnLst>
              </p:cTn>
              <p:nextCondLst>
                <p:cond evt="onClick" delay="0">
                  <p:tgtEl>
                    <p:spTgt spid="25"/>
                  </p:tgtEl>
                </p:cond>
              </p:nextCondLst>
            </p:seq>
            <p:audio>
              <p:cMediaNode vol="80000">
                <p:cTn id="87" fill="hold" display="0">
                  <p:stCondLst>
                    <p:cond delay="indefinite"/>
                  </p:stCondLst>
                  <p:endCondLst>
                    <p:cond evt="onStopAudio" delay="0">
                      <p:tgtEl>
                        <p:sldTgt/>
                      </p:tgtEl>
                    </p:cond>
                  </p:endCondLst>
                </p:cTn>
                <p:tgtEl>
                  <p:spTgt spid="25"/>
                </p:tgtEl>
              </p:cMediaNode>
            </p:audio>
            <p:seq concurrent="1" nextAc="seek">
              <p:cTn id="88" restart="whenNotActive" fill="hold" evtFilter="cancelBubble" nodeType="interactiveSeq">
                <p:stCondLst>
                  <p:cond evt="onClick" delay="0">
                    <p:tgtEl>
                      <p:spTgt spid="26"/>
                    </p:tgtEl>
                  </p:cond>
                </p:stCondLst>
                <p:endSync evt="end" delay="0">
                  <p:rtn val="all"/>
                </p:endSync>
                <p:childTnLst>
                  <p:par>
                    <p:cTn id="89" fill="hold">
                      <p:stCondLst>
                        <p:cond delay="0"/>
                      </p:stCondLst>
                      <p:childTnLst>
                        <p:par>
                          <p:cTn id="90" fill="hold">
                            <p:stCondLst>
                              <p:cond delay="0"/>
                            </p:stCondLst>
                            <p:childTnLst>
                              <p:par>
                                <p:cTn id="91" presetID="1" presetClass="mediacall" presetSubtype="0" fill="hold" nodeType="clickEffect">
                                  <p:stCondLst>
                                    <p:cond delay="0"/>
                                  </p:stCondLst>
                                  <p:childTnLst>
                                    <p:cmd type="call" cmd="playFrom(0.0)">
                                      <p:cBhvr>
                                        <p:cTn id="92" dur="2756" fill="hold"/>
                                        <p:tgtEl>
                                          <p:spTgt spid="26"/>
                                        </p:tgtEl>
                                      </p:cBhvr>
                                    </p:cmd>
                                  </p:childTnLst>
                                </p:cTn>
                              </p:par>
                            </p:childTnLst>
                          </p:cTn>
                        </p:par>
                      </p:childTnLst>
                    </p:cTn>
                  </p:par>
                </p:childTnLst>
              </p:cTn>
              <p:nextCondLst>
                <p:cond evt="onClick" delay="0">
                  <p:tgtEl>
                    <p:spTgt spid="26"/>
                  </p:tgtEl>
                </p:cond>
              </p:nextCondLst>
            </p:seq>
            <p:audio>
              <p:cMediaNode vol="80000">
                <p:cTn id="93" fill="hold" display="0">
                  <p:stCondLst>
                    <p:cond delay="indefinite"/>
                  </p:stCondLst>
                  <p:endCondLst>
                    <p:cond evt="onStopAudio" delay="0">
                      <p:tgtEl>
                        <p:sldTgt/>
                      </p:tgtEl>
                    </p:cond>
                  </p:endCondLst>
                </p:cTn>
                <p:tgtEl>
                  <p:spTgt spid="26"/>
                </p:tgtEl>
              </p:cMediaNode>
            </p:audio>
          </p:childTnLst>
        </p:cTn>
      </p:par>
    </p:tnLst>
    <p:bldLst>
      <p:bldP spid="17" grpId="0" animBg="1"/>
      <p:bldP spid="14" grpId="0" animBg="1"/>
      <p:bldP spid="7" grpId="0" animBg="1"/>
      <p:bldP spid="15" grpId="0" animBg="1"/>
      <p:bldP spid="18"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0"/>
          <a:stretch>
            <a:fillRect/>
          </a:stretch>
        </p:blipFill>
        <p:spPr>
          <a:xfrm>
            <a:off x="907854" y="-297"/>
            <a:ext cx="10376291" cy="6858594"/>
          </a:xfrm>
          <a:prstGeom prst="rect">
            <a:avLst/>
          </a:prstGeom>
        </p:spPr>
      </p:pic>
      <p:sp>
        <p:nvSpPr>
          <p:cNvPr id="5" name="TextBox 4"/>
          <p:cNvSpPr txBox="1"/>
          <p:nvPr/>
        </p:nvSpPr>
        <p:spPr>
          <a:xfrm rot="16200000">
            <a:off x="-2970886" y="3041985"/>
            <a:ext cx="6945744" cy="861774"/>
          </a:xfrm>
          <a:prstGeom prst="rect">
            <a:avLst/>
          </a:prstGeom>
          <a:noFill/>
        </p:spPr>
        <p:txBody>
          <a:bodyPr wrap="square" rtlCol="0">
            <a:spAutoFit/>
          </a:bodyPr>
          <a:lstStyle/>
          <a:p>
            <a:pPr algn="ctr"/>
            <a:r>
              <a:rPr lang="en-US" sz="5000" dirty="0" smtClean="0">
                <a:latin typeface="Arial" panose="020B0604020202020204" pitchFamily="34" charset="0"/>
                <a:cs typeface="Arial" panose="020B0604020202020204" pitchFamily="34" charset="0"/>
              </a:rPr>
              <a:t>Language of the month</a:t>
            </a:r>
            <a:endParaRPr lang="en-GB" sz="5000" dirty="0">
              <a:latin typeface="Arial" panose="020B0604020202020204" pitchFamily="34" charset="0"/>
              <a:cs typeface="Arial" panose="020B0604020202020204" pitchFamily="34" charset="0"/>
            </a:endParaRPr>
          </a:p>
        </p:txBody>
      </p:sp>
      <p:sp>
        <p:nvSpPr>
          <p:cNvPr id="6" name="TextBox 5"/>
          <p:cNvSpPr txBox="1"/>
          <p:nvPr/>
        </p:nvSpPr>
        <p:spPr>
          <a:xfrm rot="16200000">
            <a:off x="9074487" y="2442681"/>
            <a:ext cx="5229900" cy="861774"/>
          </a:xfrm>
          <a:prstGeom prst="rect">
            <a:avLst/>
          </a:prstGeom>
          <a:noFill/>
        </p:spPr>
        <p:txBody>
          <a:bodyPr wrap="square" rtlCol="0">
            <a:spAutoFit/>
          </a:bodyPr>
          <a:lstStyle/>
          <a:p>
            <a:pPr lvl="0" algn="ctr"/>
            <a:r>
              <a:rPr lang="en-US" sz="5000" dirty="0">
                <a:solidFill>
                  <a:prstClr val="black"/>
                </a:solidFill>
              </a:rPr>
              <a:t>October - Turkish</a:t>
            </a:r>
          </a:p>
        </p:txBody>
      </p:sp>
      <p:sp>
        <p:nvSpPr>
          <p:cNvPr id="7" name="Oval Callout 6"/>
          <p:cNvSpPr/>
          <p:nvPr/>
        </p:nvSpPr>
        <p:spPr>
          <a:xfrm>
            <a:off x="1096532" y="2357573"/>
            <a:ext cx="2417560" cy="1841864"/>
          </a:xfrm>
          <a:prstGeom prst="wedgeEllipseCallou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solidFill>
                  <a:schemeClr val="tx1"/>
                </a:solidFill>
                <a:latin typeface="Arial" panose="020B0604020202020204" pitchFamily="34" charset="0"/>
                <a:cs typeface="Arial" panose="020B0604020202020204" pitchFamily="34" charset="0"/>
              </a:rPr>
              <a:t>Hello </a:t>
            </a:r>
            <a:endParaRPr lang="en-GB" sz="2000" b="1" dirty="0" smtClean="0">
              <a:solidFill>
                <a:schemeClr val="tx1"/>
              </a:solidFill>
              <a:latin typeface="Arial" panose="020B0604020202020204" pitchFamily="34" charset="0"/>
            </a:endParaRPr>
          </a:p>
          <a:p>
            <a:pPr algn="ctr"/>
            <a:r>
              <a:rPr lang="en-GB" sz="2000" b="1" dirty="0">
                <a:solidFill>
                  <a:schemeClr val="tx1"/>
                </a:solidFill>
                <a:latin typeface="Arial" panose="020B0604020202020204" pitchFamily="34" charset="0"/>
                <a:cs typeface="Arial" panose="020B0604020202020204" pitchFamily="34" charset="0"/>
              </a:rPr>
              <a:t>Merhaba</a:t>
            </a:r>
            <a:endParaRPr lang="en-GB" sz="2000" b="1" dirty="0" smtClean="0">
              <a:solidFill>
                <a:schemeClr val="tx1"/>
              </a:solidFill>
              <a:latin typeface="Arial" panose="020B0604020202020204" pitchFamily="34" charset="0"/>
              <a:cs typeface="Arial" panose="020B0604020202020204" pitchFamily="34" charset="0"/>
            </a:endParaRPr>
          </a:p>
        </p:txBody>
      </p:sp>
      <p:sp>
        <p:nvSpPr>
          <p:cNvPr id="8" name="Oval Callout 7"/>
          <p:cNvSpPr/>
          <p:nvPr/>
        </p:nvSpPr>
        <p:spPr>
          <a:xfrm>
            <a:off x="8113859" y="4236161"/>
            <a:ext cx="2165346" cy="1957050"/>
          </a:xfrm>
          <a:prstGeom prst="wedgeEllipseCallou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solidFill>
                  <a:schemeClr val="tx1"/>
                </a:solidFill>
                <a:latin typeface="Arial" panose="020B0604020202020204" pitchFamily="34" charset="0"/>
                <a:cs typeface="Arial" panose="020B0604020202020204" pitchFamily="34" charset="0"/>
              </a:rPr>
              <a:t>Goodbye </a:t>
            </a:r>
          </a:p>
          <a:p>
            <a:pPr algn="ctr"/>
            <a:r>
              <a:rPr lang="en-GB" sz="2000" b="1" dirty="0">
                <a:solidFill>
                  <a:schemeClr val="tx1"/>
                </a:solidFill>
                <a:latin typeface="Arial" panose="020B0604020202020204" pitchFamily="34" charset="0"/>
              </a:rPr>
              <a:t>Güle </a:t>
            </a:r>
            <a:r>
              <a:rPr lang="en-GB" sz="2000" b="1" dirty="0" err="1">
                <a:solidFill>
                  <a:schemeClr val="tx1"/>
                </a:solidFill>
                <a:latin typeface="Arial" panose="020B0604020202020204" pitchFamily="34" charset="0"/>
              </a:rPr>
              <a:t>güle</a:t>
            </a:r>
            <a:endParaRPr lang="en-GB" sz="2000" dirty="0">
              <a:solidFill>
                <a:schemeClr val="tx1"/>
              </a:solidFill>
              <a:latin typeface="Arial" panose="020B0604020202020204" pitchFamily="34" charset="0"/>
              <a:cs typeface="Arial" panose="020B0604020202020204" pitchFamily="34" charset="0"/>
            </a:endParaRPr>
          </a:p>
        </p:txBody>
      </p:sp>
      <p:sp>
        <p:nvSpPr>
          <p:cNvPr id="11" name="Rectangle 3"/>
          <p:cNvSpPr>
            <a:spLocks noChangeArrowheads="1"/>
          </p:cNvSpPr>
          <p:nvPr/>
        </p:nvSpPr>
        <p:spPr bwMode="auto">
          <a:xfrm>
            <a:off x="304800" y="394901"/>
            <a:ext cx="65" cy="276999"/>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pic>
        <p:nvPicPr>
          <p:cNvPr id="12" name="Picture 11"/>
          <p:cNvPicPr>
            <a:picLocks noChangeAspect="1"/>
          </p:cNvPicPr>
          <p:nvPr/>
        </p:nvPicPr>
        <p:blipFill>
          <a:blip r:embed="rId21"/>
          <a:stretch>
            <a:fillRect/>
          </a:stretch>
        </p:blipFill>
        <p:spPr>
          <a:xfrm>
            <a:off x="11258550" y="5846618"/>
            <a:ext cx="933972" cy="910328"/>
          </a:xfrm>
          <a:prstGeom prst="rect">
            <a:avLst/>
          </a:prstGeom>
        </p:spPr>
      </p:pic>
      <p:sp>
        <p:nvSpPr>
          <p:cNvPr id="14" name="Oval Callout 13"/>
          <p:cNvSpPr/>
          <p:nvPr/>
        </p:nvSpPr>
        <p:spPr>
          <a:xfrm>
            <a:off x="2186677" y="185234"/>
            <a:ext cx="2654830" cy="1788992"/>
          </a:xfrm>
          <a:prstGeom prst="wedgeEllipseCallou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solidFill>
                  <a:schemeClr val="tx1"/>
                </a:solidFill>
                <a:latin typeface="Arial" panose="020B0604020202020204" pitchFamily="34" charset="0"/>
                <a:cs typeface="Arial" panose="020B0604020202020204" pitchFamily="34" charset="0"/>
              </a:rPr>
              <a:t>Good morning</a:t>
            </a:r>
          </a:p>
          <a:p>
            <a:pPr marR="233350" algn="ctr"/>
            <a:r>
              <a:rPr lang="en-GB" sz="2000" b="1" dirty="0">
                <a:solidFill>
                  <a:schemeClr val="tx1"/>
                </a:solidFill>
                <a:latin typeface="Cabin"/>
                <a:cs typeface="Arial" panose="020B0604020202020204" pitchFamily="34" charset="0"/>
              </a:rPr>
              <a:t>Günaydın</a:t>
            </a:r>
            <a:endParaRPr lang="en-GB" sz="2000" dirty="0">
              <a:solidFill>
                <a:schemeClr val="tx1"/>
              </a:solidFill>
              <a:latin typeface="Arial" panose="020B0604020202020204" pitchFamily="34" charset="0"/>
              <a:cs typeface="Arial" panose="020B0604020202020204" pitchFamily="34" charset="0"/>
            </a:endParaRPr>
          </a:p>
        </p:txBody>
      </p:sp>
      <p:sp>
        <p:nvSpPr>
          <p:cNvPr id="15" name="Oval Callout 14"/>
          <p:cNvSpPr/>
          <p:nvPr/>
        </p:nvSpPr>
        <p:spPr>
          <a:xfrm>
            <a:off x="1536632" y="4355552"/>
            <a:ext cx="2758277" cy="2074069"/>
          </a:xfrm>
          <a:prstGeom prst="wedgeEllipseCallou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solidFill>
                  <a:schemeClr val="tx1"/>
                </a:solidFill>
                <a:latin typeface="Arial" panose="020B0604020202020204" pitchFamily="34" charset="0"/>
                <a:cs typeface="Arial" panose="020B0604020202020204" pitchFamily="34" charset="0"/>
              </a:rPr>
              <a:t>Good afternoon</a:t>
            </a:r>
          </a:p>
          <a:p>
            <a:pPr marR="233350" algn="ctr"/>
            <a:r>
              <a:rPr lang="en-GB" sz="2000" b="1" dirty="0">
                <a:solidFill>
                  <a:schemeClr val="tx1"/>
                </a:solidFill>
                <a:latin typeface="Cabin"/>
              </a:rPr>
              <a:t>Tünaydın</a:t>
            </a:r>
          </a:p>
        </p:txBody>
      </p:sp>
      <p:sp>
        <p:nvSpPr>
          <p:cNvPr id="16" name="Oval Callout 15"/>
          <p:cNvSpPr/>
          <p:nvPr/>
        </p:nvSpPr>
        <p:spPr>
          <a:xfrm>
            <a:off x="5387375" y="171584"/>
            <a:ext cx="2177207" cy="1912334"/>
          </a:xfrm>
          <a:prstGeom prst="wedgeEllipseCallou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solidFill>
                  <a:schemeClr val="tx1"/>
                </a:solidFill>
                <a:latin typeface="Arial" panose="020B0604020202020204" pitchFamily="34" charset="0"/>
                <a:cs typeface="Arial" panose="020B0604020202020204" pitchFamily="34" charset="0"/>
              </a:rPr>
              <a:t>Thank you</a:t>
            </a:r>
            <a:endParaRPr lang="en-GB" sz="2000" b="1" dirty="0">
              <a:solidFill>
                <a:schemeClr val="tx1"/>
              </a:solidFill>
              <a:latin typeface="Cabin"/>
            </a:endParaRPr>
          </a:p>
          <a:p>
            <a:pPr algn="ctr"/>
            <a:r>
              <a:rPr lang="en-GB" sz="2000" b="1" dirty="0">
                <a:solidFill>
                  <a:schemeClr val="tx1"/>
                </a:solidFill>
                <a:latin typeface="Cabin"/>
                <a:cs typeface="Arial" panose="020B0604020202020204" pitchFamily="34" charset="0"/>
              </a:rPr>
              <a:t>Teşekkür ederim</a:t>
            </a:r>
            <a:endParaRPr lang="en-US" sz="2000" dirty="0" smtClean="0">
              <a:solidFill>
                <a:schemeClr val="tx1"/>
              </a:solidFill>
              <a:latin typeface="Arial" panose="020B0604020202020204" pitchFamily="34" charset="0"/>
              <a:cs typeface="Arial" panose="020B0604020202020204" pitchFamily="34" charset="0"/>
            </a:endParaRPr>
          </a:p>
        </p:txBody>
      </p:sp>
      <p:sp>
        <p:nvSpPr>
          <p:cNvPr id="17" name="Oval Callout 16"/>
          <p:cNvSpPr/>
          <p:nvPr/>
        </p:nvSpPr>
        <p:spPr>
          <a:xfrm>
            <a:off x="3830442" y="2286369"/>
            <a:ext cx="2238620" cy="1913068"/>
          </a:xfrm>
          <a:prstGeom prst="wedgeEllipseCallou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233350" algn="ctr"/>
            <a:r>
              <a:rPr lang="en-GB" sz="2000" b="0" i="0" u="none" strike="noStrike" dirty="0" smtClean="0">
                <a:solidFill>
                  <a:srgbClr val="000000"/>
                </a:solidFill>
                <a:effectLst/>
                <a:latin typeface="Arial" panose="020B0604020202020204" pitchFamily="34" charset="0"/>
                <a:cs typeface="Arial" panose="020B0604020202020204" pitchFamily="34" charset="0"/>
              </a:rPr>
              <a:t>Sorry</a:t>
            </a:r>
          </a:p>
          <a:p>
            <a:pPr marR="233350" algn="ctr"/>
            <a:r>
              <a:rPr lang="en-GB" sz="2000" b="1" dirty="0">
                <a:solidFill>
                  <a:srgbClr val="000000"/>
                </a:solidFill>
                <a:latin typeface="Arial" panose="020B0604020202020204" pitchFamily="34" charset="0"/>
              </a:rPr>
              <a:t>Üzgünüm</a:t>
            </a:r>
            <a:endParaRPr lang="en-GB" sz="2000" b="1" i="0" u="none" strike="noStrike" dirty="0" smtClean="0">
              <a:solidFill>
                <a:schemeClr val="tx1"/>
              </a:solidFill>
              <a:effectLst/>
              <a:latin typeface="Arial" panose="020B0604020202020204" pitchFamily="34" charset="0"/>
              <a:cs typeface="Arial" panose="020B0604020202020204" pitchFamily="34" charset="0"/>
            </a:endParaRPr>
          </a:p>
        </p:txBody>
      </p:sp>
      <p:sp>
        <p:nvSpPr>
          <p:cNvPr id="18" name="Oval Callout 17"/>
          <p:cNvSpPr/>
          <p:nvPr/>
        </p:nvSpPr>
        <p:spPr>
          <a:xfrm>
            <a:off x="6359119" y="2443610"/>
            <a:ext cx="2286117" cy="1760225"/>
          </a:xfrm>
          <a:prstGeom prst="wedgeEllipseCallou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solidFill>
                  <a:schemeClr val="tx1"/>
                </a:solidFill>
                <a:latin typeface="Arial" panose="020B0604020202020204" pitchFamily="34" charset="0"/>
                <a:cs typeface="Arial" panose="020B0604020202020204" pitchFamily="34" charset="0"/>
              </a:rPr>
              <a:t>Well done </a:t>
            </a:r>
            <a:r>
              <a:rPr lang="en-US" sz="2000" b="1" dirty="0">
                <a:solidFill>
                  <a:schemeClr val="tx1"/>
                </a:solidFill>
                <a:latin typeface="Arial" panose="020B0604020202020204" pitchFamily="34" charset="0"/>
                <a:cs typeface="Arial" panose="020B0604020202020204" pitchFamily="34" charset="0"/>
              </a:rPr>
              <a:t>Tebrikler</a:t>
            </a:r>
            <a:endParaRPr lang="en-GB" sz="2000" b="1" i="0" u="none" strike="noStrike" dirty="0" smtClean="0">
              <a:solidFill>
                <a:schemeClr val="tx1"/>
              </a:solidFill>
              <a:effectLst/>
              <a:latin typeface="Cabin"/>
            </a:endParaRPr>
          </a:p>
        </p:txBody>
      </p:sp>
      <p:sp>
        <p:nvSpPr>
          <p:cNvPr id="19" name="Oval Callout 18"/>
          <p:cNvSpPr/>
          <p:nvPr/>
        </p:nvSpPr>
        <p:spPr>
          <a:xfrm>
            <a:off x="8743075" y="1974225"/>
            <a:ext cx="2414451" cy="1542471"/>
          </a:xfrm>
          <a:prstGeom prst="wedgeEllipseCallou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solidFill>
                  <a:schemeClr val="tx1"/>
                </a:solidFill>
                <a:latin typeface="Arial" panose="020B0604020202020204" pitchFamily="34" charset="0"/>
                <a:cs typeface="Arial" panose="020B0604020202020204" pitchFamily="34" charset="0"/>
              </a:rPr>
              <a:t>Please </a:t>
            </a:r>
          </a:p>
          <a:p>
            <a:pPr marR="233350" algn="ctr"/>
            <a:r>
              <a:rPr lang="en-GB" sz="2000" b="1" dirty="0">
                <a:solidFill>
                  <a:schemeClr val="tx1"/>
                </a:solidFill>
                <a:latin typeface="Cabin"/>
              </a:rPr>
              <a:t>Lütfen</a:t>
            </a:r>
            <a:endParaRPr lang="en-GB" sz="2000" b="1" i="0" u="none" strike="noStrike" dirty="0" smtClean="0">
              <a:solidFill>
                <a:schemeClr val="tx1"/>
              </a:solidFill>
              <a:effectLst/>
              <a:latin typeface="Cabin"/>
            </a:endParaRPr>
          </a:p>
        </p:txBody>
      </p:sp>
      <p:sp>
        <p:nvSpPr>
          <p:cNvPr id="20" name="Oval Callout 19"/>
          <p:cNvSpPr/>
          <p:nvPr/>
        </p:nvSpPr>
        <p:spPr>
          <a:xfrm>
            <a:off x="4911735" y="4515978"/>
            <a:ext cx="2115181" cy="1805421"/>
          </a:xfrm>
          <a:prstGeom prst="wedgeEllipseCallou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solidFill>
                  <a:schemeClr val="tx1"/>
                </a:solidFill>
                <a:latin typeface="Arial" panose="020B0604020202020204" pitchFamily="34" charset="0"/>
                <a:cs typeface="Arial" panose="020B0604020202020204" pitchFamily="34" charset="0"/>
              </a:rPr>
              <a:t>No</a:t>
            </a:r>
          </a:p>
          <a:p>
            <a:pPr marR="233350" algn="ctr"/>
            <a:r>
              <a:rPr lang="en-GB" sz="2000" b="1" dirty="0">
                <a:solidFill>
                  <a:schemeClr val="tx1"/>
                </a:solidFill>
                <a:latin typeface="Cabin"/>
              </a:rPr>
              <a:t>HAYIR</a:t>
            </a:r>
            <a:endParaRPr lang="en-GB" sz="2000" b="1" i="0" u="none" strike="noStrike" dirty="0" smtClean="0">
              <a:solidFill>
                <a:schemeClr val="tx1"/>
              </a:solidFill>
              <a:effectLst/>
              <a:latin typeface="Cabin"/>
            </a:endParaRPr>
          </a:p>
        </p:txBody>
      </p:sp>
      <p:sp>
        <p:nvSpPr>
          <p:cNvPr id="21" name="Oval Callout 20"/>
          <p:cNvSpPr/>
          <p:nvPr/>
        </p:nvSpPr>
        <p:spPr>
          <a:xfrm>
            <a:off x="7941905" y="185234"/>
            <a:ext cx="1824804" cy="1535399"/>
          </a:xfrm>
          <a:prstGeom prst="wedgeEllipseCallou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solidFill>
                  <a:schemeClr val="tx1"/>
                </a:solidFill>
                <a:latin typeface="Arial" panose="020B0604020202020204" pitchFamily="34" charset="0"/>
                <a:cs typeface="Arial" panose="020B0604020202020204" pitchFamily="34" charset="0"/>
              </a:rPr>
              <a:t>Yes </a:t>
            </a:r>
            <a:endParaRPr lang="en-GB" sz="2000" b="1" dirty="0">
              <a:solidFill>
                <a:schemeClr val="tx1"/>
              </a:solidFill>
              <a:latin typeface="Cabin"/>
            </a:endParaRPr>
          </a:p>
          <a:p>
            <a:pPr marR="233350" algn="ctr"/>
            <a:r>
              <a:rPr lang="en-GB" sz="2000" b="1" dirty="0">
                <a:solidFill>
                  <a:schemeClr val="tx1"/>
                </a:solidFill>
                <a:latin typeface="Cabin"/>
              </a:rPr>
              <a:t>Evet</a:t>
            </a:r>
            <a:endParaRPr lang="en-GB" sz="2000" b="1" i="0" u="none" strike="noStrike" dirty="0" smtClean="0">
              <a:solidFill>
                <a:schemeClr val="tx1"/>
              </a:solidFill>
              <a:effectLst/>
              <a:latin typeface="Cabin"/>
            </a:endParaRPr>
          </a:p>
        </p:txBody>
      </p:sp>
      <p:pic>
        <p:nvPicPr>
          <p:cNvPr id="2" name="Recorded Sound">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22"/>
          <a:stretch>
            <a:fillRect/>
          </a:stretch>
        </p:blipFill>
        <p:spPr>
          <a:xfrm>
            <a:off x="9221163" y="783764"/>
            <a:ext cx="406400" cy="406400"/>
          </a:xfrm>
          <a:prstGeom prst="rect">
            <a:avLst/>
          </a:prstGeom>
        </p:spPr>
      </p:pic>
      <p:pic>
        <p:nvPicPr>
          <p:cNvPr id="4" name="Recorded Sound">
            <a:hlinkClick r:id="" action="ppaction://media"/>
          </p:cNvPr>
          <p:cNvPicPr>
            <a:picLocks noChangeAspect="1"/>
          </p:cNvPicPr>
          <p:nvPr>
            <a:audioFile r:link="rId4"/>
            <p:extLst>
              <p:ext uri="{DAA4B4D4-6D71-4841-9C94-3DE7FCFB9230}">
                <p14:media xmlns:p14="http://schemas.microsoft.com/office/powerpoint/2010/main" r:embed="rId3"/>
              </p:ext>
            </p:extLst>
          </p:nvPr>
        </p:nvPicPr>
        <p:blipFill>
          <a:blip r:embed="rId22"/>
          <a:stretch>
            <a:fillRect/>
          </a:stretch>
        </p:blipFill>
        <p:spPr>
          <a:xfrm>
            <a:off x="5409999" y="3006948"/>
            <a:ext cx="406400" cy="406400"/>
          </a:xfrm>
          <a:prstGeom prst="rect">
            <a:avLst/>
          </a:prstGeom>
        </p:spPr>
      </p:pic>
      <p:pic>
        <p:nvPicPr>
          <p:cNvPr id="9" name="Recorded Sound">
            <a:hlinkClick r:id="" action="ppaction://media"/>
          </p:cNvPr>
          <p:cNvPicPr>
            <a:picLocks noChangeAspect="1"/>
          </p:cNvPicPr>
          <p:nvPr>
            <a:audioFile r:link="rId6"/>
            <p:extLst>
              <p:ext uri="{DAA4B4D4-6D71-4841-9C94-3DE7FCFB9230}">
                <p14:media xmlns:p14="http://schemas.microsoft.com/office/powerpoint/2010/main" r:embed="rId5"/>
              </p:ext>
            </p:extLst>
          </p:nvPr>
        </p:nvPicPr>
        <p:blipFill>
          <a:blip r:embed="rId22"/>
          <a:stretch>
            <a:fillRect/>
          </a:stretch>
        </p:blipFill>
        <p:spPr>
          <a:xfrm>
            <a:off x="8160812" y="3042207"/>
            <a:ext cx="406400" cy="406400"/>
          </a:xfrm>
          <a:prstGeom prst="rect">
            <a:avLst/>
          </a:prstGeom>
        </p:spPr>
      </p:pic>
      <p:pic>
        <p:nvPicPr>
          <p:cNvPr id="10" name="Recorded Sound">
            <a:hlinkClick r:id="" action="ppaction://media"/>
          </p:cNvPr>
          <p:cNvPicPr>
            <a:picLocks noChangeAspect="1"/>
          </p:cNvPicPr>
          <p:nvPr>
            <a:audioFile r:link="rId8"/>
            <p:extLst>
              <p:ext uri="{DAA4B4D4-6D71-4841-9C94-3DE7FCFB9230}">
                <p14:media xmlns:p14="http://schemas.microsoft.com/office/powerpoint/2010/main" r:embed="rId7"/>
              </p:ext>
            </p:extLst>
          </p:nvPr>
        </p:nvPicPr>
        <p:blipFill>
          <a:blip r:embed="rId22"/>
          <a:stretch>
            <a:fillRect/>
          </a:stretch>
        </p:blipFill>
        <p:spPr>
          <a:xfrm>
            <a:off x="6400802" y="5285318"/>
            <a:ext cx="406400" cy="406400"/>
          </a:xfrm>
          <a:prstGeom prst="rect">
            <a:avLst/>
          </a:prstGeom>
        </p:spPr>
      </p:pic>
      <p:pic>
        <p:nvPicPr>
          <p:cNvPr id="13" name="Recorded Sound">
            <a:hlinkClick r:id="" action="ppaction://media"/>
          </p:cNvPr>
          <p:cNvPicPr>
            <a:picLocks noChangeAspect="1"/>
          </p:cNvPicPr>
          <p:nvPr>
            <a:audioFile r:link="rId10"/>
            <p:extLst>
              <p:ext uri="{DAA4B4D4-6D71-4841-9C94-3DE7FCFB9230}">
                <p14:media xmlns:p14="http://schemas.microsoft.com/office/powerpoint/2010/main" r:embed="rId9"/>
              </p:ext>
            </p:extLst>
          </p:nvPr>
        </p:nvPicPr>
        <p:blipFill>
          <a:blip r:embed="rId22"/>
          <a:stretch>
            <a:fillRect/>
          </a:stretch>
        </p:blipFill>
        <p:spPr>
          <a:xfrm>
            <a:off x="9807936" y="5011486"/>
            <a:ext cx="406400" cy="406400"/>
          </a:xfrm>
          <a:prstGeom prst="rect">
            <a:avLst/>
          </a:prstGeom>
        </p:spPr>
      </p:pic>
      <p:pic>
        <p:nvPicPr>
          <p:cNvPr id="22" name="Recorded Sound">
            <a:hlinkClick r:id="" action="ppaction://media"/>
          </p:cNvPr>
          <p:cNvPicPr>
            <a:picLocks noChangeAspect="1"/>
          </p:cNvPicPr>
          <p:nvPr>
            <a:audioFile r:link="rId12"/>
            <p:extLst>
              <p:ext uri="{DAA4B4D4-6D71-4841-9C94-3DE7FCFB9230}">
                <p14:media xmlns:p14="http://schemas.microsoft.com/office/powerpoint/2010/main" r:embed="rId11"/>
              </p:ext>
            </p:extLst>
          </p:nvPr>
        </p:nvPicPr>
        <p:blipFill>
          <a:blip r:embed="rId22"/>
          <a:stretch>
            <a:fillRect/>
          </a:stretch>
        </p:blipFill>
        <p:spPr>
          <a:xfrm>
            <a:off x="10433772" y="2600548"/>
            <a:ext cx="406400" cy="406400"/>
          </a:xfrm>
          <a:prstGeom prst="rect">
            <a:avLst/>
          </a:prstGeom>
        </p:spPr>
      </p:pic>
      <p:pic>
        <p:nvPicPr>
          <p:cNvPr id="23" name="Recorded Sound">
            <a:hlinkClick r:id="" action="ppaction://media"/>
          </p:cNvPr>
          <p:cNvPicPr>
            <a:picLocks noChangeAspect="1"/>
          </p:cNvPicPr>
          <p:nvPr>
            <a:audioFile r:link="rId14"/>
            <p:extLst>
              <p:ext uri="{DAA4B4D4-6D71-4841-9C94-3DE7FCFB9230}">
                <p14:media xmlns:p14="http://schemas.microsoft.com/office/powerpoint/2010/main" r:embed="rId13"/>
              </p:ext>
            </p:extLst>
          </p:nvPr>
        </p:nvPicPr>
        <p:blipFill>
          <a:blip r:embed="rId22"/>
          <a:stretch>
            <a:fillRect/>
          </a:stretch>
        </p:blipFill>
        <p:spPr>
          <a:xfrm>
            <a:off x="3872356" y="5214686"/>
            <a:ext cx="406400" cy="406400"/>
          </a:xfrm>
          <a:prstGeom prst="rect">
            <a:avLst/>
          </a:prstGeom>
        </p:spPr>
      </p:pic>
      <p:pic>
        <p:nvPicPr>
          <p:cNvPr id="24" name="Recorded Sound">
            <a:hlinkClick r:id="" action="ppaction://media"/>
          </p:cNvPr>
          <p:cNvPicPr>
            <a:picLocks noChangeAspect="1"/>
          </p:cNvPicPr>
          <p:nvPr>
            <a:audioFile r:link="rId16"/>
            <p:extLst>
              <p:ext uri="{DAA4B4D4-6D71-4841-9C94-3DE7FCFB9230}">
                <p14:media xmlns:p14="http://schemas.microsoft.com/office/powerpoint/2010/main" r:embed="rId15"/>
              </p:ext>
            </p:extLst>
          </p:nvPr>
        </p:nvPicPr>
        <p:blipFill>
          <a:blip r:embed="rId22"/>
          <a:stretch>
            <a:fillRect/>
          </a:stretch>
        </p:blipFill>
        <p:spPr>
          <a:xfrm>
            <a:off x="2934370" y="3110296"/>
            <a:ext cx="406400" cy="406400"/>
          </a:xfrm>
          <a:prstGeom prst="rect">
            <a:avLst/>
          </a:prstGeom>
        </p:spPr>
      </p:pic>
      <p:pic>
        <p:nvPicPr>
          <p:cNvPr id="25" name="Recorded Sound">
            <a:hlinkClick r:id="" action="ppaction://media"/>
          </p:cNvPr>
          <p:cNvPicPr>
            <a:picLocks noChangeAspect="1"/>
          </p:cNvPicPr>
          <p:nvPr>
            <a:audioFile r:link="rId18"/>
            <p:extLst>
              <p:ext uri="{DAA4B4D4-6D71-4841-9C94-3DE7FCFB9230}">
                <p14:media xmlns:p14="http://schemas.microsoft.com/office/powerpoint/2010/main" r:embed="rId17"/>
              </p:ext>
            </p:extLst>
          </p:nvPr>
        </p:nvPicPr>
        <p:blipFill>
          <a:blip r:embed="rId22"/>
          <a:stretch>
            <a:fillRect/>
          </a:stretch>
        </p:blipFill>
        <p:spPr>
          <a:xfrm>
            <a:off x="4359397" y="924551"/>
            <a:ext cx="406400" cy="406400"/>
          </a:xfrm>
          <a:prstGeom prst="rect">
            <a:avLst/>
          </a:prstGeom>
        </p:spPr>
      </p:pic>
      <p:pic>
        <p:nvPicPr>
          <p:cNvPr id="26" name="Recorded Sound">
            <a:hlinkClick r:id="" action="ppaction://media"/>
          </p:cNvPr>
          <p:cNvPicPr>
            <a:picLocks noChangeAspect="1"/>
          </p:cNvPicPr>
          <p:nvPr>
            <a:audioFile r:link="rId14"/>
            <p:extLst>
              <p:ext uri="{DAA4B4D4-6D71-4841-9C94-3DE7FCFB9230}">
                <p14:media xmlns:p14="http://schemas.microsoft.com/office/powerpoint/2010/main" r:embed="rId13"/>
              </p:ext>
            </p:extLst>
          </p:nvPr>
        </p:nvPicPr>
        <p:blipFill>
          <a:blip r:embed="rId22"/>
          <a:stretch>
            <a:fillRect/>
          </a:stretch>
        </p:blipFill>
        <p:spPr>
          <a:xfrm>
            <a:off x="7117127" y="952933"/>
            <a:ext cx="406400" cy="406400"/>
          </a:xfrm>
          <a:prstGeom prst="rect">
            <a:avLst/>
          </a:prstGeom>
        </p:spPr>
      </p:pic>
    </p:spTree>
    <p:extLst>
      <p:ext uri="{BB962C8B-B14F-4D97-AF65-F5344CB8AC3E}">
        <p14:creationId xmlns:p14="http://schemas.microsoft.com/office/powerpoint/2010/main" val="22089960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circle(in)">
                                      <p:cBhvr>
                                        <p:cTn id="7" dur="20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circle(in)">
                                      <p:cBhvr>
                                        <p:cTn id="12" dur="2000"/>
                                        <p:tgtEl>
                                          <p:spTgt spid="14"/>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circle(in)">
                                      <p:cBhvr>
                                        <p:cTn id="17" dur="2000"/>
                                        <p:tgtEl>
                                          <p:spTgt spid="15"/>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grpId="0" nodeType="click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circle(in)">
                                      <p:cBhvr>
                                        <p:cTn id="22" dur="2000"/>
                                        <p:tgtEl>
                                          <p:spTgt spid="16"/>
                                        </p:tgtEl>
                                      </p:cBhvr>
                                    </p:animEffect>
                                  </p:childTnLst>
                                </p:cTn>
                              </p:par>
                            </p:childTnLst>
                          </p:cTn>
                        </p:par>
                      </p:childTnLst>
                    </p:cTn>
                  </p:par>
                  <p:par>
                    <p:cTn id="23" fill="hold">
                      <p:stCondLst>
                        <p:cond delay="indefinite"/>
                      </p:stCondLst>
                      <p:childTnLst>
                        <p:par>
                          <p:cTn id="24" fill="hold">
                            <p:stCondLst>
                              <p:cond delay="0"/>
                            </p:stCondLst>
                            <p:childTnLst>
                              <p:par>
                                <p:cTn id="25" presetID="6" presetClass="entr" presetSubtype="16" fill="hold" grpId="0" nodeType="clickEffect">
                                  <p:stCondLst>
                                    <p:cond delay="0"/>
                                  </p:stCondLst>
                                  <p:childTnLst>
                                    <p:set>
                                      <p:cBhvr>
                                        <p:cTn id="26" dur="1" fill="hold">
                                          <p:stCondLst>
                                            <p:cond delay="0"/>
                                          </p:stCondLst>
                                        </p:cTn>
                                        <p:tgtEl>
                                          <p:spTgt spid="19"/>
                                        </p:tgtEl>
                                        <p:attrNameLst>
                                          <p:attrName>style.visibility</p:attrName>
                                        </p:attrNameLst>
                                      </p:cBhvr>
                                      <p:to>
                                        <p:strVal val="visible"/>
                                      </p:to>
                                    </p:set>
                                    <p:animEffect transition="in" filter="circle(in)">
                                      <p:cBhvr>
                                        <p:cTn id="27" dur="2000"/>
                                        <p:tgtEl>
                                          <p:spTgt spid="19"/>
                                        </p:tgtEl>
                                      </p:cBhvr>
                                    </p:animEffect>
                                  </p:childTnLst>
                                </p:cTn>
                              </p:par>
                            </p:childTnLst>
                          </p:cTn>
                        </p:par>
                      </p:childTnLst>
                    </p:cTn>
                  </p:par>
                  <p:par>
                    <p:cTn id="28" fill="hold">
                      <p:stCondLst>
                        <p:cond delay="indefinite"/>
                      </p:stCondLst>
                      <p:childTnLst>
                        <p:par>
                          <p:cTn id="29" fill="hold">
                            <p:stCondLst>
                              <p:cond delay="0"/>
                            </p:stCondLst>
                            <p:childTnLst>
                              <p:par>
                                <p:cTn id="30" presetID="6" presetClass="entr" presetSubtype="16" fill="hold" grpId="0" nodeType="clickEffect">
                                  <p:stCondLst>
                                    <p:cond delay="0"/>
                                  </p:stCondLst>
                                  <p:childTnLst>
                                    <p:set>
                                      <p:cBhvr>
                                        <p:cTn id="31" dur="1" fill="hold">
                                          <p:stCondLst>
                                            <p:cond delay="0"/>
                                          </p:stCondLst>
                                        </p:cTn>
                                        <p:tgtEl>
                                          <p:spTgt spid="17"/>
                                        </p:tgtEl>
                                        <p:attrNameLst>
                                          <p:attrName>style.visibility</p:attrName>
                                        </p:attrNameLst>
                                      </p:cBhvr>
                                      <p:to>
                                        <p:strVal val="visible"/>
                                      </p:to>
                                    </p:set>
                                    <p:animEffect transition="in" filter="circle(in)">
                                      <p:cBhvr>
                                        <p:cTn id="32" dur="2000"/>
                                        <p:tgtEl>
                                          <p:spTgt spid="17"/>
                                        </p:tgtEl>
                                      </p:cBhvr>
                                    </p:animEffect>
                                  </p:childTnLst>
                                </p:cTn>
                              </p:par>
                            </p:childTnLst>
                          </p:cTn>
                        </p:par>
                      </p:childTnLst>
                    </p:cTn>
                  </p:par>
                  <p:par>
                    <p:cTn id="33" fill="hold">
                      <p:stCondLst>
                        <p:cond delay="indefinite"/>
                      </p:stCondLst>
                      <p:childTnLst>
                        <p:par>
                          <p:cTn id="34" fill="hold">
                            <p:stCondLst>
                              <p:cond delay="0"/>
                            </p:stCondLst>
                            <p:childTnLst>
                              <p:par>
                                <p:cTn id="35" presetID="6" presetClass="entr" presetSubtype="16" fill="hold" grpId="0" nodeType="clickEffect">
                                  <p:stCondLst>
                                    <p:cond delay="0"/>
                                  </p:stCondLst>
                                  <p:childTnLst>
                                    <p:set>
                                      <p:cBhvr>
                                        <p:cTn id="36" dur="1" fill="hold">
                                          <p:stCondLst>
                                            <p:cond delay="0"/>
                                          </p:stCondLst>
                                        </p:cTn>
                                        <p:tgtEl>
                                          <p:spTgt spid="18"/>
                                        </p:tgtEl>
                                        <p:attrNameLst>
                                          <p:attrName>style.visibility</p:attrName>
                                        </p:attrNameLst>
                                      </p:cBhvr>
                                      <p:to>
                                        <p:strVal val="visible"/>
                                      </p:to>
                                    </p:set>
                                    <p:animEffect transition="in" filter="circle(in)">
                                      <p:cBhvr>
                                        <p:cTn id="37" dur="2000"/>
                                        <p:tgtEl>
                                          <p:spTgt spid="18"/>
                                        </p:tgtEl>
                                      </p:cBhvr>
                                    </p:animEffect>
                                  </p:childTnLst>
                                </p:cTn>
                              </p:par>
                            </p:childTnLst>
                          </p:cTn>
                        </p:par>
                      </p:childTnLst>
                    </p:cTn>
                  </p:par>
                  <p:par>
                    <p:cTn id="38" fill="hold">
                      <p:stCondLst>
                        <p:cond delay="indefinite"/>
                      </p:stCondLst>
                      <p:childTnLst>
                        <p:par>
                          <p:cTn id="39" fill="hold">
                            <p:stCondLst>
                              <p:cond delay="0"/>
                            </p:stCondLst>
                            <p:childTnLst>
                              <p:par>
                                <p:cTn id="40" presetID="6" presetClass="entr" presetSubtype="16" fill="hold" grpId="0" nodeType="clickEffect">
                                  <p:stCondLst>
                                    <p:cond delay="0"/>
                                  </p:stCondLst>
                                  <p:childTnLst>
                                    <p:set>
                                      <p:cBhvr>
                                        <p:cTn id="41" dur="1" fill="hold">
                                          <p:stCondLst>
                                            <p:cond delay="0"/>
                                          </p:stCondLst>
                                        </p:cTn>
                                        <p:tgtEl>
                                          <p:spTgt spid="20"/>
                                        </p:tgtEl>
                                        <p:attrNameLst>
                                          <p:attrName>style.visibility</p:attrName>
                                        </p:attrNameLst>
                                      </p:cBhvr>
                                      <p:to>
                                        <p:strVal val="visible"/>
                                      </p:to>
                                    </p:set>
                                    <p:animEffect transition="in" filter="circle(in)">
                                      <p:cBhvr>
                                        <p:cTn id="42" dur="2000"/>
                                        <p:tgtEl>
                                          <p:spTgt spid="20"/>
                                        </p:tgtEl>
                                      </p:cBhvr>
                                    </p:animEffect>
                                  </p:childTnLst>
                                </p:cTn>
                              </p:par>
                            </p:childTnLst>
                          </p:cTn>
                        </p:par>
                      </p:childTnLst>
                    </p:cTn>
                  </p:par>
                  <p:par>
                    <p:cTn id="43" fill="hold">
                      <p:stCondLst>
                        <p:cond delay="indefinite"/>
                      </p:stCondLst>
                      <p:childTnLst>
                        <p:par>
                          <p:cTn id="44" fill="hold">
                            <p:stCondLst>
                              <p:cond delay="0"/>
                            </p:stCondLst>
                            <p:childTnLst>
                              <p:par>
                                <p:cTn id="45" presetID="6" presetClass="entr" presetSubtype="16" fill="hold" grpId="0" nodeType="clickEffect">
                                  <p:stCondLst>
                                    <p:cond delay="0"/>
                                  </p:stCondLst>
                                  <p:childTnLst>
                                    <p:set>
                                      <p:cBhvr>
                                        <p:cTn id="46" dur="1" fill="hold">
                                          <p:stCondLst>
                                            <p:cond delay="0"/>
                                          </p:stCondLst>
                                        </p:cTn>
                                        <p:tgtEl>
                                          <p:spTgt spid="21"/>
                                        </p:tgtEl>
                                        <p:attrNameLst>
                                          <p:attrName>style.visibility</p:attrName>
                                        </p:attrNameLst>
                                      </p:cBhvr>
                                      <p:to>
                                        <p:strVal val="visible"/>
                                      </p:to>
                                    </p:set>
                                    <p:animEffect transition="in" filter="circle(in)">
                                      <p:cBhvr>
                                        <p:cTn id="47" dur="2000"/>
                                        <p:tgtEl>
                                          <p:spTgt spid="21"/>
                                        </p:tgtEl>
                                      </p:cBhvr>
                                    </p:animEffect>
                                  </p:childTnLst>
                                </p:cTn>
                              </p:par>
                            </p:childTnLst>
                          </p:cTn>
                        </p:par>
                      </p:childTnLst>
                    </p:cTn>
                  </p:par>
                  <p:par>
                    <p:cTn id="48" fill="hold">
                      <p:stCondLst>
                        <p:cond delay="indefinite"/>
                      </p:stCondLst>
                      <p:childTnLst>
                        <p:par>
                          <p:cTn id="49" fill="hold">
                            <p:stCondLst>
                              <p:cond delay="0"/>
                            </p:stCondLst>
                            <p:childTnLst>
                              <p:par>
                                <p:cTn id="50" presetID="6" presetClass="entr" presetSubtype="16" fill="hold" grpId="0" nodeType="clickEffect">
                                  <p:stCondLst>
                                    <p:cond delay="0"/>
                                  </p:stCondLst>
                                  <p:childTnLst>
                                    <p:set>
                                      <p:cBhvr>
                                        <p:cTn id="51" dur="1" fill="hold">
                                          <p:stCondLst>
                                            <p:cond delay="0"/>
                                          </p:stCondLst>
                                        </p:cTn>
                                        <p:tgtEl>
                                          <p:spTgt spid="8"/>
                                        </p:tgtEl>
                                        <p:attrNameLst>
                                          <p:attrName>style.visibility</p:attrName>
                                        </p:attrNameLst>
                                      </p:cBhvr>
                                      <p:to>
                                        <p:strVal val="visible"/>
                                      </p:to>
                                    </p:set>
                                    <p:animEffect transition="in" filter="circle(in)">
                                      <p:cBhvr>
                                        <p:cTn id="52"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53" restart="whenNotActive" fill="hold" evtFilter="cancelBubble" nodeType="interactiveSeq">
                <p:stCondLst>
                  <p:cond evt="onClick" delay="0">
                    <p:tgtEl>
                      <p:spTgt spid="2"/>
                    </p:tgtEl>
                  </p:cond>
                </p:stCondLst>
                <p:endSync evt="end" delay="0">
                  <p:rtn val="all"/>
                </p:endSync>
                <p:childTnLst>
                  <p:par>
                    <p:cTn id="54" fill="hold">
                      <p:stCondLst>
                        <p:cond delay="0"/>
                      </p:stCondLst>
                      <p:childTnLst>
                        <p:par>
                          <p:cTn id="55" fill="hold">
                            <p:stCondLst>
                              <p:cond delay="0"/>
                            </p:stCondLst>
                            <p:childTnLst>
                              <p:par>
                                <p:cTn id="56" presetID="1" presetClass="mediacall" presetSubtype="0" fill="hold" nodeType="clickEffect">
                                  <p:stCondLst>
                                    <p:cond delay="0"/>
                                  </p:stCondLst>
                                  <p:childTnLst>
                                    <p:cmd type="call" cmd="playFrom(0.0)">
                                      <p:cBhvr>
                                        <p:cTn id="57" dur="2129" fill="hold"/>
                                        <p:tgtEl>
                                          <p:spTgt spid="2"/>
                                        </p:tgtEl>
                                      </p:cBhvr>
                                    </p:cmd>
                                  </p:childTnLst>
                                </p:cTn>
                              </p:par>
                            </p:childTnLst>
                          </p:cTn>
                        </p:par>
                      </p:childTnLst>
                    </p:cTn>
                  </p:par>
                </p:childTnLst>
              </p:cTn>
              <p:nextCondLst>
                <p:cond evt="onClick" delay="0">
                  <p:tgtEl>
                    <p:spTgt spid="2"/>
                  </p:tgtEl>
                </p:cond>
              </p:nextCondLst>
            </p:seq>
            <p:audio>
              <p:cMediaNode vol="80000">
                <p:cTn id="58" fill="hold" display="0">
                  <p:stCondLst>
                    <p:cond delay="indefinite"/>
                  </p:stCondLst>
                  <p:endCondLst>
                    <p:cond evt="onStopAudio" delay="0">
                      <p:tgtEl>
                        <p:sldTgt/>
                      </p:tgtEl>
                    </p:cond>
                  </p:endCondLst>
                </p:cTn>
                <p:tgtEl>
                  <p:spTgt spid="2"/>
                </p:tgtEl>
              </p:cMediaNode>
            </p:audio>
            <p:seq concurrent="1" nextAc="seek">
              <p:cTn id="59" restart="whenNotActive" fill="hold" evtFilter="cancelBubble" nodeType="interactiveSeq">
                <p:stCondLst>
                  <p:cond evt="onClick" delay="0">
                    <p:tgtEl>
                      <p:spTgt spid="4"/>
                    </p:tgtEl>
                  </p:cond>
                </p:stCondLst>
                <p:endSync evt="end" delay="0">
                  <p:rtn val="all"/>
                </p:endSync>
                <p:childTnLst>
                  <p:par>
                    <p:cTn id="60" fill="hold">
                      <p:stCondLst>
                        <p:cond delay="0"/>
                      </p:stCondLst>
                      <p:childTnLst>
                        <p:par>
                          <p:cTn id="61" fill="hold">
                            <p:stCondLst>
                              <p:cond delay="0"/>
                            </p:stCondLst>
                            <p:childTnLst>
                              <p:par>
                                <p:cTn id="62" presetID="1" presetClass="mediacall" presetSubtype="0" fill="hold" nodeType="clickEffect">
                                  <p:stCondLst>
                                    <p:cond delay="0"/>
                                  </p:stCondLst>
                                  <p:childTnLst>
                                    <p:cmd type="call" cmd="playFrom(0.0)">
                                      <p:cBhvr>
                                        <p:cTn id="63" dur="2988" fill="hold"/>
                                        <p:tgtEl>
                                          <p:spTgt spid="4"/>
                                        </p:tgtEl>
                                      </p:cBhvr>
                                    </p:cmd>
                                  </p:childTnLst>
                                </p:cTn>
                              </p:par>
                            </p:childTnLst>
                          </p:cTn>
                        </p:par>
                      </p:childTnLst>
                    </p:cTn>
                  </p:par>
                </p:childTnLst>
              </p:cTn>
              <p:nextCondLst>
                <p:cond evt="onClick" delay="0">
                  <p:tgtEl>
                    <p:spTgt spid="4"/>
                  </p:tgtEl>
                </p:cond>
              </p:nextCondLst>
            </p:seq>
            <p:audio>
              <p:cMediaNode vol="80000">
                <p:cTn id="64" fill="hold" display="0">
                  <p:stCondLst>
                    <p:cond delay="indefinite"/>
                  </p:stCondLst>
                  <p:endCondLst>
                    <p:cond evt="onStopAudio" delay="0">
                      <p:tgtEl>
                        <p:sldTgt/>
                      </p:tgtEl>
                    </p:cond>
                  </p:endCondLst>
                </p:cTn>
                <p:tgtEl>
                  <p:spTgt spid="4"/>
                </p:tgtEl>
              </p:cMediaNode>
            </p:audio>
            <p:seq concurrent="1" nextAc="seek">
              <p:cTn id="65" restart="whenNotActive" fill="hold" evtFilter="cancelBubble" nodeType="interactiveSeq">
                <p:stCondLst>
                  <p:cond evt="onClick" delay="0">
                    <p:tgtEl>
                      <p:spTgt spid="9"/>
                    </p:tgtEl>
                  </p:cond>
                </p:stCondLst>
                <p:endSync evt="end" delay="0">
                  <p:rtn val="all"/>
                </p:endSync>
                <p:childTnLst>
                  <p:par>
                    <p:cTn id="66" fill="hold">
                      <p:stCondLst>
                        <p:cond delay="0"/>
                      </p:stCondLst>
                      <p:childTnLst>
                        <p:par>
                          <p:cTn id="67" fill="hold">
                            <p:stCondLst>
                              <p:cond delay="0"/>
                            </p:stCondLst>
                            <p:childTnLst>
                              <p:par>
                                <p:cTn id="68" presetID="1" presetClass="mediacall" presetSubtype="0" fill="hold" nodeType="clickEffect">
                                  <p:stCondLst>
                                    <p:cond delay="0"/>
                                  </p:stCondLst>
                                  <p:childTnLst>
                                    <p:cmd type="call" cmd="playFrom(0.0)">
                                      <p:cBhvr>
                                        <p:cTn id="69" dur="2766" fill="hold"/>
                                        <p:tgtEl>
                                          <p:spTgt spid="9"/>
                                        </p:tgtEl>
                                      </p:cBhvr>
                                    </p:cmd>
                                  </p:childTnLst>
                                </p:cTn>
                              </p:par>
                            </p:childTnLst>
                          </p:cTn>
                        </p:par>
                      </p:childTnLst>
                    </p:cTn>
                  </p:par>
                </p:childTnLst>
              </p:cTn>
              <p:nextCondLst>
                <p:cond evt="onClick" delay="0">
                  <p:tgtEl>
                    <p:spTgt spid="9"/>
                  </p:tgtEl>
                </p:cond>
              </p:nextCondLst>
            </p:seq>
            <p:audio>
              <p:cMediaNode vol="80000">
                <p:cTn id="70" fill="hold" display="0">
                  <p:stCondLst>
                    <p:cond delay="indefinite"/>
                  </p:stCondLst>
                  <p:endCondLst>
                    <p:cond evt="onStopAudio" delay="0">
                      <p:tgtEl>
                        <p:sldTgt/>
                      </p:tgtEl>
                    </p:cond>
                  </p:endCondLst>
                </p:cTn>
                <p:tgtEl>
                  <p:spTgt spid="9"/>
                </p:tgtEl>
              </p:cMediaNode>
            </p:audio>
            <p:seq concurrent="1" nextAc="seek">
              <p:cTn id="71" restart="whenNotActive" fill="hold" evtFilter="cancelBubble" nodeType="interactiveSeq">
                <p:stCondLst>
                  <p:cond evt="onClick" delay="0">
                    <p:tgtEl>
                      <p:spTgt spid="10"/>
                    </p:tgtEl>
                  </p:cond>
                </p:stCondLst>
                <p:endSync evt="end" delay="0">
                  <p:rtn val="all"/>
                </p:endSync>
                <p:childTnLst>
                  <p:par>
                    <p:cTn id="72" fill="hold">
                      <p:stCondLst>
                        <p:cond delay="0"/>
                      </p:stCondLst>
                      <p:childTnLst>
                        <p:par>
                          <p:cTn id="73" fill="hold">
                            <p:stCondLst>
                              <p:cond delay="0"/>
                            </p:stCondLst>
                            <p:childTnLst>
                              <p:par>
                                <p:cTn id="74" presetID="1" presetClass="mediacall" presetSubtype="0" fill="hold" nodeType="clickEffect">
                                  <p:stCondLst>
                                    <p:cond delay="0"/>
                                  </p:stCondLst>
                                  <p:childTnLst>
                                    <p:cmd type="call" cmd="playFrom(0.0)">
                                      <p:cBhvr>
                                        <p:cTn id="75" dur="2245" fill="hold"/>
                                        <p:tgtEl>
                                          <p:spTgt spid="10"/>
                                        </p:tgtEl>
                                      </p:cBhvr>
                                    </p:cmd>
                                  </p:childTnLst>
                                </p:cTn>
                              </p:par>
                            </p:childTnLst>
                          </p:cTn>
                        </p:par>
                      </p:childTnLst>
                    </p:cTn>
                  </p:par>
                </p:childTnLst>
              </p:cTn>
              <p:nextCondLst>
                <p:cond evt="onClick" delay="0">
                  <p:tgtEl>
                    <p:spTgt spid="10"/>
                  </p:tgtEl>
                </p:cond>
              </p:nextCondLst>
            </p:seq>
            <p:audio>
              <p:cMediaNode vol="80000">
                <p:cTn id="76" fill="hold" display="0">
                  <p:stCondLst>
                    <p:cond delay="indefinite"/>
                  </p:stCondLst>
                  <p:endCondLst>
                    <p:cond evt="onStopAudio" delay="0">
                      <p:tgtEl>
                        <p:sldTgt/>
                      </p:tgtEl>
                    </p:cond>
                  </p:endCondLst>
                </p:cTn>
                <p:tgtEl>
                  <p:spTgt spid="10"/>
                </p:tgtEl>
              </p:cMediaNode>
            </p:audio>
            <p:seq concurrent="1" nextAc="seek">
              <p:cTn id="77" restart="whenNotActive" fill="hold" evtFilter="cancelBubble" nodeType="interactiveSeq">
                <p:stCondLst>
                  <p:cond evt="onClick" delay="0">
                    <p:tgtEl>
                      <p:spTgt spid="13"/>
                    </p:tgtEl>
                  </p:cond>
                </p:stCondLst>
                <p:endSync evt="end" delay="0">
                  <p:rtn val="all"/>
                </p:endSync>
                <p:childTnLst>
                  <p:par>
                    <p:cTn id="78" fill="hold">
                      <p:stCondLst>
                        <p:cond delay="0"/>
                      </p:stCondLst>
                      <p:childTnLst>
                        <p:par>
                          <p:cTn id="79" fill="hold">
                            <p:stCondLst>
                              <p:cond delay="0"/>
                            </p:stCondLst>
                            <p:childTnLst>
                              <p:par>
                                <p:cTn id="80" presetID="1" presetClass="mediacall" presetSubtype="0" fill="hold" nodeType="clickEffect">
                                  <p:stCondLst>
                                    <p:cond delay="0"/>
                                  </p:stCondLst>
                                  <p:childTnLst>
                                    <p:cmd type="call" cmd="playFrom(0.0)">
                                      <p:cBhvr>
                                        <p:cTn id="81" dur="2501" fill="hold"/>
                                        <p:tgtEl>
                                          <p:spTgt spid="13"/>
                                        </p:tgtEl>
                                      </p:cBhvr>
                                    </p:cmd>
                                  </p:childTnLst>
                                </p:cTn>
                              </p:par>
                            </p:childTnLst>
                          </p:cTn>
                        </p:par>
                      </p:childTnLst>
                    </p:cTn>
                  </p:par>
                </p:childTnLst>
              </p:cTn>
              <p:nextCondLst>
                <p:cond evt="onClick" delay="0">
                  <p:tgtEl>
                    <p:spTgt spid="13"/>
                  </p:tgtEl>
                </p:cond>
              </p:nextCondLst>
            </p:seq>
            <p:audio>
              <p:cMediaNode vol="80000">
                <p:cTn id="82" fill="hold" display="0">
                  <p:stCondLst>
                    <p:cond delay="indefinite"/>
                  </p:stCondLst>
                  <p:endCondLst>
                    <p:cond evt="onStopAudio" delay="0">
                      <p:tgtEl>
                        <p:sldTgt/>
                      </p:tgtEl>
                    </p:cond>
                  </p:endCondLst>
                </p:cTn>
                <p:tgtEl>
                  <p:spTgt spid="13"/>
                </p:tgtEl>
              </p:cMediaNode>
            </p:audio>
            <p:seq concurrent="1" nextAc="seek">
              <p:cTn id="83" restart="whenNotActive" fill="hold" evtFilter="cancelBubble" nodeType="interactiveSeq">
                <p:stCondLst>
                  <p:cond evt="onClick" delay="0">
                    <p:tgtEl>
                      <p:spTgt spid="22"/>
                    </p:tgtEl>
                  </p:cond>
                </p:stCondLst>
                <p:endSync evt="end" delay="0">
                  <p:rtn val="all"/>
                </p:endSync>
                <p:childTnLst>
                  <p:par>
                    <p:cTn id="84" fill="hold">
                      <p:stCondLst>
                        <p:cond delay="0"/>
                      </p:stCondLst>
                      <p:childTnLst>
                        <p:par>
                          <p:cTn id="85" fill="hold">
                            <p:stCondLst>
                              <p:cond delay="0"/>
                            </p:stCondLst>
                            <p:childTnLst>
                              <p:par>
                                <p:cTn id="86" presetID="1" presetClass="mediacall" presetSubtype="0" fill="hold" nodeType="clickEffect">
                                  <p:stCondLst>
                                    <p:cond delay="0"/>
                                  </p:stCondLst>
                                  <p:childTnLst>
                                    <p:cmd type="call" cmd="playFrom(0.0)">
                                      <p:cBhvr>
                                        <p:cTn id="87" dur="3012" fill="hold"/>
                                        <p:tgtEl>
                                          <p:spTgt spid="22"/>
                                        </p:tgtEl>
                                      </p:cBhvr>
                                    </p:cmd>
                                  </p:childTnLst>
                                </p:cTn>
                              </p:par>
                            </p:childTnLst>
                          </p:cTn>
                        </p:par>
                      </p:childTnLst>
                    </p:cTn>
                  </p:par>
                </p:childTnLst>
              </p:cTn>
              <p:nextCondLst>
                <p:cond evt="onClick" delay="0">
                  <p:tgtEl>
                    <p:spTgt spid="22"/>
                  </p:tgtEl>
                </p:cond>
              </p:nextCondLst>
            </p:seq>
            <p:audio>
              <p:cMediaNode vol="80000">
                <p:cTn id="88" fill="hold" display="0">
                  <p:stCondLst>
                    <p:cond delay="indefinite"/>
                  </p:stCondLst>
                  <p:endCondLst>
                    <p:cond evt="onStopAudio" delay="0">
                      <p:tgtEl>
                        <p:sldTgt/>
                      </p:tgtEl>
                    </p:cond>
                  </p:endCondLst>
                </p:cTn>
                <p:tgtEl>
                  <p:spTgt spid="22"/>
                </p:tgtEl>
              </p:cMediaNode>
            </p:audio>
            <p:seq concurrent="1" nextAc="seek">
              <p:cTn id="89" restart="whenNotActive" fill="hold" evtFilter="cancelBubble" nodeType="interactiveSeq">
                <p:stCondLst>
                  <p:cond evt="onClick" delay="0">
                    <p:tgtEl>
                      <p:spTgt spid="23"/>
                    </p:tgtEl>
                  </p:cond>
                </p:stCondLst>
                <p:endSync evt="end" delay="0">
                  <p:rtn val="all"/>
                </p:endSync>
                <p:childTnLst>
                  <p:par>
                    <p:cTn id="90" fill="hold">
                      <p:stCondLst>
                        <p:cond delay="0"/>
                      </p:stCondLst>
                      <p:childTnLst>
                        <p:par>
                          <p:cTn id="91" fill="hold">
                            <p:stCondLst>
                              <p:cond delay="0"/>
                            </p:stCondLst>
                            <p:childTnLst>
                              <p:par>
                                <p:cTn id="92" presetID="1" presetClass="mediacall" presetSubtype="0" fill="hold" nodeType="clickEffect">
                                  <p:stCondLst>
                                    <p:cond delay="0"/>
                                  </p:stCondLst>
                                  <p:childTnLst>
                                    <p:cmd type="call" cmd="playFrom(0.0)">
                                      <p:cBhvr>
                                        <p:cTn id="93" dur="3197" fill="hold"/>
                                        <p:tgtEl>
                                          <p:spTgt spid="23"/>
                                        </p:tgtEl>
                                      </p:cBhvr>
                                    </p:cmd>
                                  </p:childTnLst>
                                </p:cTn>
                              </p:par>
                            </p:childTnLst>
                          </p:cTn>
                        </p:par>
                      </p:childTnLst>
                    </p:cTn>
                  </p:par>
                </p:childTnLst>
              </p:cTn>
              <p:nextCondLst>
                <p:cond evt="onClick" delay="0">
                  <p:tgtEl>
                    <p:spTgt spid="23"/>
                  </p:tgtEl>
                </p:cond>
              </p:nextCondLst>
            </p:seq>
            <p:audio>
              <p:cMediaNode vol="80000">
                <p:cTn id="94" fill="hold" display="0">
                  <p:stCondLst>
                    <p:cond delay="indefinite"/>
                  </p:stCondLst>
                  <p:endCondLst>
                    <p:cond evt="onStopAudio" delay="0">
                      <p:tgtEl>
                        <p:sldTgt/>
                      </p:tgtEl>
                    </p:cond>
                  </p:endCondLst>
                </p:cTn>
                <p:tgtEl>
                  <p:spTgt spid="23"/>
                </p:tgtEl>
              </p:cMediaNode>
            </p:audio>
            <p:seq concurrent="1" nextAc="seek">
              <p:cTn id="95" restart="whenNotActive" fill="hold" evtFilter="cancelBubble" nodeType="interactiveSeq">
                <p:stCondLst>
                  <p:cond evt="onClick" delay="0">
                    <p:tgtEl>
                      <p:spTgt spid="24"/>
                    </p:tgtEl>
                  </p:cond>
                </p:stCondLst>
                <p:endSync evt="end" delay="0">
                  <p:rtn val="all"/>
                </p:endSync>
                <p:childTnLst>
                  <p:par>
                    <p:cTn id="96" fill="hold">
                      <p:stCondLst>
                        <p:cond delay="0"/>
                      </p:stCondLst>
                      <p:childTnLst>
                        <p:par>
                          <p:cTn id="97" fill="hold">
                            <p:stCondLst>
                              <p:cond delay="0"/>
                            </p:stCondLst>
                            <p:childTnLst>
                              <p:par>
                                <p:cTn id="98" presetID="1" presetClass="mediacall" presetSubtype="0" fill="hold" nodeType="clickEffect">
                                  <p:stCondLst>
                                    <p:cond delay="0"/>
                                  </p:stCondLst>
                                  <p:childTnLst>
                                    <p:cmd type="call" cmd="playFrom(0.0)">
                                      <p:cBhvr>
                                        <p:cTn id="99" dur="2222" fill="hold"/>
                                        <p:tgtEl>
                                          <p:spTgt spid="24"/>
                                        </p:tgtEl>
                                      </p:cBhvr>
                                    </p:cmd>
                                  </p:childTnLst>
                                </p:cTn>
                              </p:par>
                            </p:childTnLst>
                          </p:cTn>
                        </p:par>
                      </p:childTnLst>
                    </p:cTn>
                  </p:par>
                </p:childTnLst>
              </p:cTn>
              <p:nextCondLst>
                <p:cond evt="onClick" delay="0">
                  <p:tgtEl>
                    <p:spTgt spid="24"/>
                  </p:tgtEl>
                </p:cond>
              </p:nextCondLst>
            </p:seq>
            <p:audio>
              <p:cMediaNode vol="80000">
                <p:cTn id="100" fill="hold" display="0">
                  <p:stCondLst>
                    <p:cond delay="indefinite"/>
                  </p:stCondLst>
                  <p:endCondLst>
                    <p:cond evt="onStopAudio" delay="0">
                      <p:tgtEl>
                        <p:sldTgt/>
                      </p:tgtEl>
                    </p:cond>
                  </p:endCondLst>
                </p:cTn>
                <p:tgtEl>
                  <p:spTgt spid="24"/>
                </p:tgtEl>
              </p:cMediaNode>
            </p:audio>
            <p:seq concurrent="1" nextAc="seek">
              <p:cTn id="101" restart="whenNotActive" fill="hold" evtFilter="cancelBubble" nodeType="interactiveSeq">
                <p:stCondLst>
                  <p:cond evt="onClick" delay="0">
                    <p:tgtEl>
                      <p:spTgt spid="25"/>
                    </p:tgtEl>
                  </p:cond>
                </p:stCondLst>
                <p:endSync evt="end" delay="0">
                  <p:rtn val="all"/>
                </p:endSync>
                <p:childTnLst>
                  <p:par>
                    <p:cTn id="102" fill="hold">
                      <p:stCondLst>
                        <p:cond delay="0"/>
                      </p:stCondLst>
                      <p:childTnLst>
                        <p:par>
                          <p:cTn id="103" fill="hold">
                            <p:stCondLst>
                              <p:cond delay="0"/>
                            </p:stCondLst>
                            <p:childTnLst>
                              <p:par>
                                <p:cTn id="104" presetID="1" presetClass="mediacall" presetSubtype="0" fill="hold" nodeType="clickEffect">
                                  <p:stCondLst>
                                    <p:cond delay="0"/>
                                  </p:stCondLst>
                                  <p:childTnLst>
                                    <p:cmd type="call" cmd="playFrom(0.0)">
                                      <p:cBhvr>
                                        <p:cTn id="105" dur="2524" fill="hold"/>
                                        <p:tgtEl>
                                          <p:spTgt spid="25"/>
                                        </p:tgtEl>
                                      </p:cBhvr>
                                    </p:cmd>
                                  </p:childTnLst>
                                </p:cTn>
                              </p:par>
                            </p:childTnLst>
                          </p:cTn>
                        </p:par>
                      </p:childTnLst>
                    </p:cTn>
                  </p:par>
                </p:childTnLst>
              </p:cTn>
              <p:nextCondLst>
                <p:cond evt="onClick" delay="0">
                  <p:tgtEl>
                    <p:spTgt spid="25"/>
                  </p:tgtEl>
                </p:cond>
              </p:nextCondLst>
            </p:seq>
            <p:audio>
              <p:cMediaNode vol="80000">
                <p:cTn id="106" fill="hold" display="0">
                  <p:stCondLst>
                    <p:cond delay="indefinite"/>
                  </p:stCondLst>
                  <p:endCondLst>
                    <p:cond evt="onStopAudio" delay="0">
                      <p:tgtEl>
                        <p:sldTgt/>
                      </p:tgtEl>
                    </p:cond>
                  </p:endCondLst>
                </p:cTn>
                <p:tgtEl>
                  <p:spTgt spid="25"/>
                </p:tgtEl>
              </p:cMediaNode>
            </p:audio>
            <p:seq concurrent="1" nextAc="seek">
              <p:cTn id="107" restart="whenNotActive" fill="hold" evtFilter="cancelBubble" nodeType="interactiveSeq">
                <p:stCondLst>
                  <p:cond evt="onClick" delay="0">
                    <p:tgtEl>
                      <p:spTgt spid="26"/>
                    </p:tgtEl>
                  </p:cond>
                </p:stCondLst>
                <p:endSync evt="end" delay="0">
                  <p:rtn val="all"/>
                </p:endSync>
                <p:childTnLst>
                  <p:par>
                    <p:cTn id="108" fill="hold">
                      <p:stCondLst>
                        <p:cond delay="0"/>
                      </p:stCondLst>
                      <p:childTnLst>
                        <p:par>
                          <p:cTn id="109" fill="hold">
                            <p:stCondLst>
                              <p:cond delay="0"/>
                            </p:stCondLst>
                            <p:childTnLst>
                              <p:par>
                                <p:cTn id="110" presetID="1" presetClass="mediacall" presetSubtype="0" fill="hold" nodeType="clickEffect">
                                  <p:stCondLst>
                                    <p:cond delay="0"/>
                                  </p:stCondLst>
                                  <p:childTnLst>
                                    <p:cmd type="call" cmd="playFrom(0.0)">
                                      <p:cBhvr>
                                        <p:cTn id="111" dur="3197" fill="hold"/>
                                        <p:tgtEl>
                                          <p:spTgt spid="26"/>
                                        </p:tgtEl>
                                      </p:cBhvr>
                                    </p:cmd>
                                  </p:childTnLst>
                                </p:cTn>
                              </p:par>
                            </p:childTnLst>
                          </p:cTn>
                        </p:par>
                      </p:childTnLst>
                    </p:cTn>
                  </p:par>
                </p:childTnLst>
              </p:cTn>
              <p:nextCondLst>
                <p:cond evt="onClick" delay="0">
                  <p:tgtEl>
                    <p:spTgt spid="26"/>
                  </p:tgtEl>
                </p:cond>
              </p:nextCondLst>
            </p:seq>
            <p:audio>
              <p:cMediaNode vol="80000">
                <p:cTn id="112" fill="hold" display="0">
                  <p:stCondLst>
                    <p:cond delay="indefinite"/>
                  </p:stCondLst>
                  <p:endCondLst>
                    <p:cond evt="onStopAudio" delay="0">
                      <p:tgtEl>
                        <p:sldTgt/>
                      </p:tgtEl>
                    </p:cond>
                  </p:endCondLst>
                </p:cTn>
                <p:tgtEl>
                  <p:spTgt spid="26"/>
                </p:tgtEl>
              </p:cMediaNode>
            </p:audio>
          </p:childTnLst>
        </p:cTn>
      </p:par>
    </p:tnLst>
    <p:bldLst>
      <p:bldP spid="7" grpId="0" animBg="1"/>
      <p:bldP spid="8" grpId="0" animBg="1"/>
      <p:bldP spid="14" grpId="0" animBg="1"/>
      <p:bldP spid="15" grpId="0" animBg="1"/>
      <p:bldP spid="16" grpId="0" animBg="1"/>
      <p:bldP spid="17" grpId="0" animBg="1"/>
      <p:bldP spid="18" grpId="0" animBg="1"/>
      <p:bldP spid="19" grpId="0" animBg="1"/>
      <p:bldP spid="20" grpId="0" animBg="1"/>
      <p:bldP spid="21"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2"/>
          <a:stretch>
            <a:fillRect/>
          </a:stretch>
        </p:blipFill>
        <p:spPr>
          <a:xfrm>
            <a:off x="907854" y="-297"/>
            <a:ext cx="10376291" cy="6858594"/>
          </a:xfrm>
          <a:prstGeom prst="rect">
            <a:avLst/>
          </a:prstGeom>
        </p:spPr>
      </p:pic>
      <p:sp>
        <p:nvSpPr>
          <p:cNvPr id="5" name="TextBox 4"/>
          <p:cNvSpPr txBox="1"/>
          <p:nvPr/>
        </p:nvSpPr>
        <p:spPr>
          <a:xfrm rot="16200000">
            <a:off x="-2970886" y="3041985"/>
            <a:ext cx="6945744" cy="861774"/>
          </a:xfrm>
          <a:prstGeom prst="rect">
            <a:avLst/>
          </a:prstGeom>
          <a:noFill/>
        </p:spPr>
        <p:txBody>
          <a:bodyPr wrap="square" rtlCol="0">
            <a:spAutoFit/>
          </a:bodyPr>
          <a:lstStyle/>
          <a:p>
            <a:pPr algn="ctr"/>
            <a:r>
              <a:rPr lang="en-US" sz="5000" dirty="0" smtClean="0">
                <a:latin typeface="Arial" panose="020B0604020202020204" pitchFamily="34" charset="0"/>
                <a:cs typeface="Arial" panose="020B0604020202020204" pitchFamily="34" charset="0"/>
              </a:rPr>
              <a:t>Language of the month</a:t>
            </a:r>
            <a:endParaRPr lang="en-GB" sz="5000" dirty="0">
              <a:latin typeface="Arial" panose="020B0604020202020204" pitchFamily="34" charset="0"/>
              <a:cs typeface="Arial" panose="020B0604020202020204" pitchFamily="34" charset="0"/>
            </a:endParaRPr>
          </a:p>
        </p:txBody>
      </p:sp>
      <p:sp>
        <p:nvSpPr>
          <p:cNvPr id="6" name="TextBox 5"/>
          <p:cNvSpPr txBox="1"/>
          <p:nvPr/>
        </p:nvSpPr>
        <p:spPr>
          <a:xfrm rot="16200000">
            <a:off x="9065250" y="2433444"/>
            <a:ext cx="5248373" cy="861774"/>
          </a:xfrm>
          <a:prstGeom prst="rect">
            <a:avLst/>
          </a:prstGeom>
          <a:noFill/>
        </p:spPr>
        <p:txBody>
          <a:bodyPr wrap="square" rtlCol="0">
            <a:spAutoFit/>
          </a:bodyPr>
          <a:lstStyle/>
          <a:p>
            <a:pPr lvl="0" algn="ctr"/>
            <a:r>
              <a:rPr lang="en-US" sz="5000" dirty="0">
                <a:solidFill>
                  <a:prstClr val="black"/>
                </a:solidFill>
              </a:rPr>
              <a:t>October - Turkish</a:t>
            </a:r>
          </a:p>
        </p:txBody>
      </p:sp>
      <p:sp>
        <p:nvSpPr>
          <p:cNvPr id="7" name="Oval Callout 6"/>
          <p:cNvSpPr/>
          <p:nvPr/>
        </p:nvSpPr>
        <p:spPr>
          <a:xfrm>
            <a:off x="994322" y="57772"/>
            <a:ext cx="2318800" cy="1964387"/>
          </a:xfrm>
          <a:prstGeom prst="wedgeEllipseCallou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smtClean="0">
                <a:solidFill>
                  <a:schemeClr val="tx1"/>
                </a:solidFill>
                <a:latin typeface="Arial" panose="020B0604020202020204" pitchFamily="34" charset="0"/>
                <a:cs typeface="Arial" panose="020B0604020202020204" pitchFamily="34" charset="0"/>
              </a:rPr>
              <a:t>One</a:t>
            </a:r>
          </a:p>
          <a:p>
            <a:pPr algn="ctr"/>
            <a:r>
              <a:rPr lang="en-GB" sz="3600" b="1" dirty="0" smtClean="0">
                <a:solidFill>
                  <a:schemeClr val="tx1"/>
                </a:solidFill>
                <a:latin typeface="Arial" panose="020B0604020202020204" pitchFamily="34" charset="0"/>
                <a:cs typeface="Arial" panose="020B0604020202020204" pitchFamily="34" charset="0"/>
              </a:rPr>
              <a:t>bir</a:t>
            </a:r>
            <a:endParaRPr lang="en-GB" sz="3600" dirty="0">
              <a:solidFill>
                <a:schemeClr val="tx1"/>
              </a:solidFill>
              <a:latin typeface="Arial" panose="020B0604020202020204" pitchFamily="34" charset="0"/>
              <a:cs typeface="Arial" panose="020B0604020202020204" pitchFamily="34" charset="0"/>
            </a:endParaRPr>
          </a:p>
        </p:txBody>
      </p:sp>
      <p:sp>
        <p:nvSpPr>
          <p:cNvPr id="11" name="Rectangle 3"/>
          <p:cNvSpPr>
            <a:spLocks noChangeArrowheads="1"/>
          </p:cNvSpPr>
          <p:nvPr/>
        </p:nvSpPr>
        <p:spPr bwMode="auto">
          <a:xfrm>
            <a:off x="304800" y="394901"/>
            <a:ext cx="65" cy="276999"/>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pic>
        <p:nvPicPr>
          <p:cNvPr id="12" name="Picture 11"/>
          <p:cNvPicPr>
            <a:picLocks noChangeAspect="1"/>
          </p:cNvPicPr>
          <p:nvPr/>
        </p:nvPicPr>
        <p:blipFill>
          <a:blip r:embed="rId23"/>
          <a:stretch>
            <a:fillRect/>
          </a:stretch>
        </p:blipFill>
        <p:spPr>
          <a:xfrm>
            <a:off x="11258550" y="5846618"/>
            <a:ext cx="933972" cy="910328"/>
          </a:xfrm>
          <a:prstGeom prst="rect">
            <a:avLst/>
          </a:prstGeom>
        </p:spPr>
      </p:pic>
      <p:sp>
        <p:nvSpPr>
          <p:cNvPr id="22" name="Oval Callout 21"/>
          <p:cNvSpPr/>
          <p:nvPr/>
        </p:nvSpPr>
        <p:spPr>
          <a:xfrm>
            <a:off x="2886159" y="1338711"/>
            <a:ext cx="2318800" cy="1964387"/>
          </a:xfrm>
          <a:prstGeom prst="wedgeEllipseCallou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smtClean="0">
                <a:solidFill>
                  <a:schemeClr val="tx1"/>
                </a:solidFill>
                <a:latin typeface="Arial" panose="020B0604020202020204" pitchFamily="34" charset="0"/>
                <a:cs typeface="Arial" panose="020B0604020202020204" pitchFamily="34" charset="0"/>
              </a:rPr>
              <a:t>Two </a:t>
            </a:r>
          </a:p>
          <a:p>
            <a:pPr algn="ctr"/>
            <a:r>
              <a:rPr lang="en-GB" sz="3600" b="1" dirty="0" smtClean="0">
                <a:solidFill>
                  <a:schemeClr val="tx1"/>
                </a:solidFill>
                <a:latin typeface="Arial" panose="020B0604020202020204" pitchFamily="34" charset="0"/>
                <a:cs typeface="Arial" panose="020B0604020202020204" pitchFamily="34" charset="0"/>
              </a:rPr>
              <a:t>iki</a:t>
            </a:r>
            <a:endParaRPr lang="en-GB" sz="3600" dirty="0">
              <a:solidFill>
                <a:schemeClr val="tx1"/>
              </a:solidFill>
              <a:latin typeface="Arial" panose="020B0604020202020204" pitchFamily="34" charset="0"/>
              <a:cs typeface="Arial" panose="020B0604020202020204" pitchFamily="34" charset="0"/>
            </a:endParaRPr>
          </a:p>
        </p:txBody>
      </p:sp>
      <p:sp>
        <p:nvSpPr>
          <p:cNvPr id="23" name="Oval Callout 22"/>
          <p:cNvSpPr/>
          <p:nvPr/>
        </p:nvSpPr>
        <p:spPr>
          <a:xfrm>
            <a:off x="4828875" y="2750947"/>
            <a:ext cx="2318800" cy="1964387"/>
          </a:xfrm>
          <a:prstGeom prst="wedgeEllipseCallou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smtClean="0">
                <a:solidFill>
                  <a:schemeClr val="tx1"/>
                </a:solidFill>
                <a:latin typeface="Arial" panose="020B0604020202020204" pitchFamily="34" charset="0"/>
                <a:cs typeface="Arial" panose="020B0604020202020204" pitchFamily="34" charset="0"/>
              </a:rPr>
              <a:t>Eight </a:t>
            </a:r>
          </a:p>
          <a:p>
            <a:pPr algn="ctr"/>
            <a:r>
              <a:rPr lang="en-GB" sz="3600" b="1" dirty="0">
                <a:solidFill>
                  <a:schemeClr val="tx1"/>
                </a:solidFill>
                <a:latin typeface="Arial" panose="020B0604020202020204" pitchFamily="34" charset="0"/>
                <a:cs typeface="Arial" panose="020B0604020202020204" pitchFamily="34" charset="0"/>
              </a:rPr>
              <a:t>sekiz</a:t>
            </a:r>
            <a:endParaRPr lang="en-GB" sz="3600" dirty="0">
              <a:solidFill>
                <a:schemeClr val="tx1"/>
              </a:solidFill>
              <a:latin typeface="Arial" panose="020B0604020202020204" pitchFamily="34" charset="0"/>
              <a:cs typeface="Arial" panose="020B0604020202020204" pitchFamily="34" charset="0"/>
            </a:endParaRPr>
          </a:p>
        </p:txBody>
      </p:sp>
      <p:sp>
        <p:nvSpPr>
          <p:cNvPr id="24" name="Oval Callout 23"/>
          <p:cNvSpPr/>
          <p:nvPr/>
        </p:nvSpPr>
        <p:spPr>
          <a:xfrm>
            <a:off x="2970457" y="4163183"/>
            <a:ext cx="2318800" cy="1964387"/>
          </a:xfrm>
          <a:prstGeom prst="wedgeEllipseCallou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smtClean="0">
                <a:solidFill>
                  <a:schemeClr val="tx1"/>
                </a:solidFill>
                <a:latin typeface="Arial" panose="020B0604020202020204" pitchFamily="34" charset="0"/>
                <a:cs typeface="Arial" panose="020B0604020202020204" pitchFamily="34" charset="0"/>
              </a:rPr>
              <a:t>Seven</a:t>
            </a:r>
          </a:p>
          <a:p>
            <a:pPr algn="ctr"/>
            <a:r>
              <a:rPr lang="en-GB" sz="3600" b="1" dirty="0">
                <a:solidFill>
                  <a:schemeClr val="tx1"/>
                </a:solidFill>
                <a:latin typeface="Arial" panose="020B0604020202020204" pitchFamily="34" charset="0"/>
                <a:cs typeface="Arial" panose="020B0604020202020204" pitchFamily="34" charset="0"/>
              </a:rPr>
              <a:t>Yedi</a:t>
            </a:r>
            <a:endParaRPr lang="en-GB" sz="3600" dirty="0">
              <a:solidFill>
                <a:schemeClr val="tx1"/>
              </a:solidFill>
              <a:latin typeface="Arial" panose="020B0604020202020204" pitchFamily="34" charset="0"/>
              <a:cs typeface="Arial" panose="020B0604020202020204" pitchFamily="34" charset="0"/>
            </a:endParaRPr>
          </a:p>
        </p:txBody>
      </p:sp>
      <p:sp>
        <p:nvSpPr>
          <p:cNvPr id="25" name="Oval Callout 24"/>
          <p:cNvSpPr/>
          <p:nvPr/>
        </p:nvSpPr>
        <p:spPr>
          <a:xfrm>
            <a:off x="1016241" y="2675377"/>
            <a:ext cx="2318800" cy="1964387"/>
          </a:xfrm>
          <a:prstGeom prst="wedgeEllipseCallou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smtClean="0">
                <a:solidFill>
                  <a:schemeClr val="tx1"/>
                </a:solidFill>
                <a:latin typeface="Arial" panose="020B0604020202020204" pitchFamily="34" charset="0"/>
                <a:cs typeface="Arial" panose="020B0604020202020204" pitchFamily="34" charset="0"/>
              </a:rPr>
              <a:t>Six</a:t>
            </a:r>
          </a:p>
          <a:p>
            <a:pPr algn="ctr"/>
            <a:r>
              <a:rPr lang="en-GB" sz="3600" b="1" dirty="0">
                <a:solidFill>
                  <a:schemeClr val="tx1"/>
                </a:solidFill>
                <a:latin typeface="Arial" panose="020B0604020202020204" pitchFamily="34" charset="0"/>
                <a:cs typeface="Arial" panose="020B0604020202020204" pitchFamily="34" charset="0"/>
              </a:rPr>
              <a:t>altı</a:t>
            </a:r>
            <a:endParaRPr lang="en-GB" sz="3600" dirty="0">
              <a:solidFill>
                <a:schemeClr val="tx1"/>
              </a:solidFill>
              <a:latin typeface="Arial" panose="020B0604020202020204" pitchFamily="34" charset="0"/>
              <a:cs typeface="Arial" panose="020B0604020202020204" pitchFamily="34" charset="0"/>
            </a:endParaRPr>
          </a:p>
        </p:txBody>
      </p:sp>
      <p:sp>
        <p:nvSpPr>
          <p:cNvPr id="26" name="Oval Callout 25"/>
          <p:cNvSpPr/>
          <p:nvPr/>
        </p:nvSpPr>
        <p:spPr>
          <a:xfrm>
            <a:off x="4801726" y="68278"/>
            <a:ext cx="2318800" cy="1964387"/>
          </a:xfrm>
          <a:prstGeom prst="wedgeEllipseCallou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smtClean="0">
                <a:solidFill>
                  <a:schemeClr val="tx1"/>
                </a:solidFill>
                <a:latin typeface="Arial" panose="020B0604020202020204" pitchFamily="34" charset="0"/>
                <a:cs typeface="Arial" panose="020B0604020202020204" pitchFamily="34" charset="0"/>
              </a:rPr>
              <a:t>Three </a:t>
            </a:r>
          </a:p>
          <a:p>
            <a:pPr algn="ctr"/>
            <a:r>
              <a:rPr lang="en-GB" sz="3600" b="1" dirty="0">
                <a:solidFill>
                  <a:schemeClr val="tx1"/>
                </a:solidFill>
                <a:latin typeface="Arial" panose="020B0604020202020204" pitchFamily="34" charset="0"/>
                <a:cs typeface="Arial" panose="020B0604020202020204" pitchFamily="34" charset="0"/>
              </a:rPr>
              <a:t>üç</a:t>
            </a:r>
            <a:endParaRPr lang="en-GB" sz="3600" dirty="0">
              <a:solidFill>
                <a:schemeClr val="tx1"/>
              </a:solidFill>
              <a:latin typeface="Arial" panose="020B0604020202020204" pitchFamily="34" charset="0"/>
              <a:cs typeface="Arial" panose="020B0604020202020204" pitchFamily="34" charset="0"/>
            </a:endParaRPr>
          </a:p>
        </p:txBody>
      </p:sp>
      <p:sp>
        <p:nvSpPr>
          <p:cNvPr id="27" name="Oval Callout 26"/>
          <p:cNvSpPr/>
          <p:nvPr/>
        </p:nvSpPr>
        <p:spPr>
          <a:xfrm>
            <a:off x="6740028" y="4183685"/>
            <a:ext cx="2318800" cy="1964387"/>
          </a:xfrm>
          <a:prstGeom prst="wedgeEllipseCallou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smtClean="0">
                <a:solidFill>
                  <a:schemeClr val="tx1"/>
                </a:solidFill>
                <a:latin typeface="Arial" panose="020B0604020202020204" pitchFamily="34" charset="0"/>
                <a:cs typeface="Arial" panose="020B0604020202020204" pitchFamily="34" charset="0"/>
              </a:rPr>
              <a:t>Nine </a:t>
            </a:r>
          </a:p>
          <a:p>
            <a:pPr algn="ctr"/>
            <a:r>
              <a:rPr lang="en-GB" sz="3600" b="1" dirty="0">
                <a:solidFill>
                  <a:schemeClr val="tx1"/>
                </a:solidFill>
                <a:latin typeface="Arial" panose="020B0604020202020204" pitchFamily="34" charset="0"/>
                <a:cs typeface="Arial" panose="020B0604020202020204" pitchFamily="34" charset="0"/>
              </a:rPr>
              <a:t>dokuz</a:t>
            </a:r>
            <a:endParaRPr lang="en-GB" sz="3600" dirty="0">
              <a:solidFill>
                <a:schemeClr val="tx1"/>
              </a:solidFill>
              <a:latin typeface="Arial" panose="020B0604020202020204" pitchFamily="34" charset="0"/>
              <a:cs typeface="Arial" panose="020B0604020202020204" pitchFamily="34" charset="0"/>
            </a:endParaRPr>
          </a:p>
        </p:txBody>
      </p:sp>
      <p:sp>
        <p:nvSpPr>
          <p:cNvPr id="28" name="Oval Callout 27"/>
          <p:cNvSpPr/>
          <p:nvPr/>
        </p:nvSpPr>
        <p:spPr>
          <a:xfrm>
            <a:off x="8737306" y="2920714"/>
            <a:ext cx="2318800" cy="1964387"/>
          </a:xfrm>
          <a:prstGeom prst="wedgeEllipseCallou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smtClean="0">
                <a:solidFill>
                  <a:schemeClr val="tx1"/>
                </a:solidFill>
                <a:latin typeface="Arial" panose="020B0604020202020204" pitchFamily="34" charset="0"/>
                <a:cs typeface="Arial" panose="020B0604020202020204" pitchFamily="34" charset="0"/>
              </a:rPr>
              <a:t>Ten</a:t>
            </a:r>
          </a:p>
          <a:p>
            <a:pPr algn="ctr"/>
            <a:r>
              <a:rPr lang="en-GB" sz="3600" b="1" dirty="0" smtClean="0">
                <a:solidFill>
                  <a:schemeClr val="tx1"/>
                </a:solidFill>
                <a:latin typeface="Arial" panose="020B0604020202020204" pitchFamily="34" charset="0"/>
                <a:cs typeface="Arial" panose="020B0604020202020204" pitchFamily="34" charset="0"/>
              </a:rPr>
              <a:t>on</a:t>
            </a:r>
            <a:endParaRPr lang="en-GB" sz="3600" dirty="0">
              <a:solidFill>
                <a:schemeClr val="tx1"/>
              </a:solidFill>
              <a:latin typeface="Arial" panose="020B0604020202020204" pitchFamily="34" charset="0"/>
              <a:cs typeface="Arial" panose="020B0604020202020204" pitchFamily="34" charset="0"/>
            </a:endParaRPr>
          </a:p>
        </p:txBody>
      </p:sp>
      <p:sp>
        <p:nvSpPr>
          <p:cNvPr id="29" name="Oval Callout 28"/>
          <p:cNvSpPr/>
          <p:nvPr/>
        </p:nvSpPr>
        <p:spPr>
          <a:xfrm>
            <a:off x="8793187" y="57772"/>
            <a:ext cx="2372559" cy="1955027"/>
          </a:xfrm>
          <a:prstGeom prst="wedgeEllipseCallou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smtClean="0">
                <a:solidFill>
                  <a:schemeClr val="tx1"/>
                </a:solidFill>
                <a:latin typeface="Arial" panose="020B0604020202020204" pitchFamily="34" charset="0"/>
                <a:cs typeface="Arial" panose="020B0604020202020204" pitchFamily="34" charset="0"/>
              </a:rPr>
              <a:t>Five</a:t>
            </a:r>
          </a:p>
          <a:p>
            <a:pPr algn="ctr"/>
            <a:r>
              <a:rPr lang="en-GB" sz="3600" b="1" dirty="0">
                <a:solidFill>
                  <a:schemeClr val="tx1"/>
                </a:solidFill>
                <a:latin typeface="Arial" panose="020B0604020202020204" pitchFamily="34" charset="0"/>
                <a:cs typeface="Arial" panose="020B0604020202020204" pitchFamily="34" charset="0"/>
              </a:rPr>
              <a:t>beş</a:t>
            </a:r>
            <a:endParaRPr lang="en-GB" sz="3600" dirty="0">
              <a:solidFill>
                <a:schemeClr val="tx1"/>
              </a:solidFill>
              <a:latin typeface="Arial" panose="020B0604020202020204" pitchFamily="34" charset="0"/>
              <a:cs typeface="Arial" panose="020B0604020202020204" pitchFamily="34" charset="0"/>
            </a:endParaRPr>
          </a:p>
        </p:txBody>
      </p:sp>
      <p:sp>
        <p:nvSpPr>
          <p:cNvPr id="30" name="Oval Callout 29"/>
          <p:cNvSpPr/>
          <p:nvPr/>
        </p:nvSpPr>
        <p:spPr>
          <a:xfrm>
            <a:off x="6719609" y="1234725"/>
            <a:ext cx="2507674" cy="2100093"/>
          </a:xfrm>
          <a:prstGeom prst="wedgeEllipseCallou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smtClean="0">
                <a:solidFill>
                  <a:schemeClr val="tx1"/>
                </a:solidFill>
                <a:latin typeface="Arial" panose="020B0604020202020204" pitchFamily="34" charset="0"/>
                <a:cs typeface="Arial" panose="020B0604020202020204" pitchFamily="34" charset="0"/>
              </a:rPr>
              <a:t>Four</a:t>
            </a:r>
          </a:p>
          <a:p>
            <a:pPr algn="ctr"/>
            <a:r>
              <a:rPr lang="en-GB" sz="3600" b="1" dirty="0">
                <a:solidFill>
                  <a:schemeClr val="tx1"/>
                </a:solidFill>
                <a:latin typeface="Arial" panose="020B0604020202020204" pitchFamily="34" charset="0"/>
                <a:cs typeface="Arial" panose="020B0604020202020204" pitchFamily="34" charset="0"/>
              </a:rPr>
              <a:t>dört</a:t>
            </a:r>
            <a:endParaRPr lang="en-GB" sz="3600" dirty="0">
              <a:solidFill>
                <a:schemeClr val="tx1"/>
              </a:solidFill>
              <a:latin typeface="Arial" panose="020B0604020202020204" pitchFamily="34" charset="0"/>
              <a:cs typeface="Arial" panose="020B0604020202020204" pitchFamily="34" charset="0"/>
            </a:endParaRPr>
          </a:p>
        </p:txBody>
      </p:sp>
      <p:sp>
        <p:nvSpPr>
          <p:cNvPr id="2" name="TextBox 1"/>
          <p:cNvSpPr txBox="1"/>
          <p:nvPr/>
        </p:nvSpPr>
        <p:spPr>
          <a:xfrm>
            <a:off x="2886159" y="6387614"/>
            <a:ext cx="6705600" cy="369332"/>
          </a:xfrm>
          <a:prstGeom prst="rect">
            <a:avLst/>
          </a:prstGeom>
          <a:noFill/>
        </p:spPr>
        <p:txBody>
          <a:bodyPr wrap="square" rtlCol="0">
            <a:spAutoFit/>
          </a:bodyPr>
          <a:lstStyle/>
          <a:p>
            <a:pPr algn="ctr"/>
            <a:r>
              <a:rPr lang="en-GB" dirty="0"/>
              <a:t>Numbers song: </a:t>
            </a:r>
            <a:r>
              <a:rPr lang="en-GB" dirty="0">
                <a:hlinkClick r:id="rId24"/>
              </a:rPr>
              <a:t>https://</a:t>
            </a:r>
            <a:r>
              <a:rPr lang="en-GB" dirty="0" smtClean="0">
                <a:hlinkClick r:id="rId24"/>
              </a:rPr>
              <a:t>www.youtube.com/watch?v=8JsdiTiowGM</a:t>
            </a:r>
            <a:r>
              <a:rPr lang="en-GB" dirty="0" smtClean="0"/>
              <a:t> </a:t>
            </a:r>
            <a:endParaRPr lang="en-GB" dirty="0"/>
          </a:p>
        </p:txBody>
      </p:sp>
      <p:pic>
        <p:nvPicPr>
          <p:cNvPr id="4" name="Picture 3"/>
          <p:cNvPicPr>
            <a:picLocks noChangeAspect="1"/>
          </p:cNvPicPr>
          <p:nvPr/>
        </p:nvPicPr>
        <p:blipFill>
          <a:blip r:embed="rId25"/>
          <a:stretch>
            <a:fillRect/>
          </a:stretch>
        </p:blipFill>
        <p:spPr>
          <a:xfrm>
            <a:off x="1016241" y="4913746"/>
            <a:ext cx="1883143" cy="1916326"/>
          </a:xfrm>
          <a:prstGeom prst="rect">
            <a:avLst/>
          </a:prstGeom>
        </p:spPr>
      </p:pic>
      <p:pic>
        <p:nvPicPr>
          <p:cNvPr id="8" name="Recorded Sound">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26"/>
          <a:stretch>
            <a:fillRect/>
          </a:stretch>
        </p:blipFill>
        <p:spPr>
          <a:xfrm>
            <a:off x="10433771" y="3756783"/>
            <a:ext cx="406400" cy="406400"/>
          </a:xfrm>
          <a:prstGeom prst="rect">
            <a:avLst/>
          </a:prstGeom>
        </p:spPr>
      </p:pic>
      <p:pic>
        <p:nvPicPr>
          <p:cNvPr id="9" name="Recorded Sound">
            <a:hlinkClick r:id="" action="ppaction://media"/>
          </p:cNvPr>
          <p:cNvPicPr>
            <a:picLocks noChangeAspect="1"/>
          </p:cNvPicPr>
          <p:nvPr>
            <a:audioFile r:link="rId4"/>
            <p:extLst>
              <p:ext uri="{DAA4B4D4-6D71-4841-9C94-3DE7FCFB9230}">
                <p14:media xmlns:p14="http://schemas.microsoft.com/office/powerpoint/2010/main" r:embed="rId3"/>
              </p:ext>
            </p:extLst>
          </p:nvPr>
        </p:nvPicPr>
        <p:blipFill>
          <a:blip r:embed="rId26"/>
          <a:stretch>
            <a:fillRect/>
          </a:stretch>
        </p:blipFill>
        <p:spPr>
          <a:xfrm>
            <a:off x="2696184" y="906395"/>
            <a:ext cx="406400" cy="406400"/>
          </a:xfrm>
          <a:prstGeom prst="rect">
            <a:avLst/>
          </a:prstGeom>
        </p:spPr>
      </p:pic>
      <p:pic>
        <p:nvPicPr>
          <p:cNvPr id="10" name="Recorded Sound">
            <a:hlinkClick r:id="" action="ppaction://media"/>
          </p:cNvPr>
          <p:cNvPicPr>
            <a:picLocks noChangeAspect="1"/>
          </p:cNvPicPr>
          <p:nvPr>
            <a:audioFile r:link="rId6"/>
            <p:extLst>
              <p:ext uri="{DAA4B4D4-6D71-4841-9C94-3DE7FCFB9230}">
                <p14:media xmlns:p14="http://schemas.microsoft.com/office/powerpoint/2010/main" r:embed="rId5"/>
              </p:ext>
            </p:extLst>
          </p:nvPr>
        </p:nvPicPr>
        <p:blipFill>
          <a:blip r:embed="rId26"/>
          <a:stretch>
            <a:fillRect/>
          </a:stretch>
        </p:blipFill>
        <p:spPr>
          <a:xfrm>
            <a:off x="4598526" y="2188606"/>
            <a:ext cx="406400" cy="406400"/>
          </a:xfrm>
          <a:prstGeom prst="rect">
            <a:avLst/>
          </a:prstGeom>
        </p:spPr>
      </p:pic>
      <p:pic>
        <p:nvPicPr>
          <p:cNvPr id="13" name="Recorded Sound">
            <a:hlinkClick r:id="" action="ppaction://media"/>
          </p:cNvPr>
          <p:cNvPicPr>
            <a:picLocks noChangeAspect="1"/>
          </p:cNvPicPr>
          <p:nvPr>
            <a:audioFile r:link="rId8"/>
            <p:extLst>
              <p:ext uri="{DAA4B4D4-6D71-4841-9C94-3DE7FCFB9230}">
                <p14:media xmlns:p14="http://schemas.microsoft.com/office/powerpoint/2010/main" r:embed="rId7"/>
              </p:ext>
            </p:extLst>
          </p:nvPr>
        </p:nvPicPr>
        <p:blipFill>
          <a:blip r:embed="rId26"/>
          <a:stretch>
            <a:fillRect/>
          </a:stretch>
        </p:blipFill>
        <p:spPr>
          <a:xfrm>
            <a:off x="6448324" y="912154"/>
            <a:ext cx="406400" cy="406400"/>
          </a:xfrm>
          <a:prstGeom prst="rect">
            <a:avLst/>
          </a:prstGeom>
        </p:spPr>
      </p:pic>
      <p:pic>
        <p:nvPicPr>
          <p:cNvPr id="14" name="Recorded Sound">
            <a:hlinkClick r:id="" action="ppaction://media"/>
          </p:cNvPr>
          <p:cNvPicPr>
            <a:picLocks noChangeAspect="1"/>
          </p:cNvPicPr>
          <p:nvPr>
            <a:audioFile r:link="rId10"/>
            <p:extLst>
              <p:ext uri="{DAA4B4D4-6D71-4841-9C94-3DE7FCFB9230}">
                <p14:media xmlns:p14="http://schemas.microsoft.com/office/powerpoint/2010/main" r:embed="rId9"/>
              </p:ext>
            </p:extLst>
          </p:nvPr>
        </p:nvPicPr>
        <p:blipFill>
          <a:blip r:embed="rId26"/>
          <a:stretch>
            <a:fillRect/>
          </a:stretch>
        </p:blipFill>
        <p:spPr>
          <a:xfrm>
            <a:off x="8589987" y="2060356"/>
            <a:ext cx="406400" cy="406400"/>
          </a:xfrm>
          <a:prstGeom prst="rect">
            <a:avLst/>
          </a:prstGeom>
        </p:spPr>
      </p:pic>
      <p:pic>
        <p:nvPicPr>
          <p:cNvPr id="15" name="Recorded Sound">
            <a:hlinkClick r:id="" action="ppaction://media"/>
          </p:cNvPr>
          <p:cNvPicPr>
            <a:picLocks noChangeAspect="1"/>
          </p:cNvPicPr>
          <p:nvPr>
            <a:audioFile r:link="rId12"/>
            <p:extLst>
              <p:ext uri="{DAA4B4D4-6D71-4841-9C94-3DE7FCFB9230}">
                <p14:media xmlns:p14="http://schemas.microsoft.com/office/powerpoint/2010/main" r:embed="rId11"/>
              </p:ext>
            </p:extLst>
          </p:nvPr>
        </p:nvPicPr>
        <p:blipFill>
          <a:blip r:embed="rId26"/>
          <a:stretch>
            <a:fillRect/>
          </a:stretch>
        </p:blipFill>
        <p:spPr>
          <a:xfrm>
            <a:off x="10538733" y="888413"/>
            <a:ext cx="406400" cy="406400"/>
          </a:xfrm>
          <a:prstGeom prst="rect">
            <a:avLst/>
          </a:prstGeom>
        </p:spPr>
      </p:pic>
      <p:pic>
        <p:nvPicPr>
          <p:cNvPr id="16" name="Recorded Sound">
            <a:hlinkClick r:id="" action="ppaction://media"/>
          </p:cNvPr>
          <p:cNvPicPr>
            <a:picLocks noChangeAspect="1"/>
          </p:cNvPicPr>
          <p:nvPr>
            <a:audioFile r:link="rId14"/>
            <p:extLst>
              <p:ext uri="{DAA4B4D4-6D71-4841-9C94-3DE7FCFB9230}">
                <p14:media xmlns:p14="http://schemas.microsoft.com/office/powerpoint/2010/main" r:embed="rId13"/>
              </p:ext>
            </p:extLst>
          </p:nvPr>
        </p:nvPicPr>
        <p:blipFill>
          <a:blip r:embed="rId26"/>
          <a:stretch>
            <a:fillRect/>
          </a:stretch>
        </p:blipFill>
        <p:spPr>
          <a:xfrm>
            <a:off x="2726194" y="3496507"/>
            <a:ext cx="406400" cy="406400"/>
          </a:xfrm>
          <a:prstGeom prst="rect">
            <a:avLst/>
          </a:prstGeom>
        </p:spPr>
      </p:pic>
      <p:pic>
        <p:nvPicPr>
          <p:cNvPr id="17" name="Recorded Sound">
            <a:hlinkClick r:id="" action="ppaction://media"/>
          </p:cNvPr>
          <p:cNvPicPr>
            <a:picLocks noChangeAspect="1"/>
          </p:cNvPicPr>
          <p:nvPr>
            <a:audioFile r:link="rId16"/>
            <p:extLst>
              <p:ext uri="{DAA4B4D4-6D71-4841-9C94-3DE7FCFB9230}">
                <p14:media xmlns:p14="http://schemas.microsoft.com/office/powerpoint/2010/main" r:embed="rId15"/>
              </p:ext>
            </p:extLst>
          </p:nvPr>
        </p:nvPicPr>
        <p:blipFill>
          <a:blip r:embed="rId26"/>
          <a:stretch>
            <a:fillRect/>
          </a:stretch>
        </p:blipFill>
        <p:spPr>
          <a:xfrm>
            <a:off x="4742750" y="5026758"/>
            <a:ext cx="406400" cy="406400"/>
          </a:xfrm>
          <a:prstGeom prst="rect">
            <a:avLst/>
          </a:prstGeom>
        </p:spPr>
      </p:pic>
      <p:pic>
        <p:nvPicPr>
          <p:cNvPr id="18" name="Recorded Sound">
            <a:hlinkClick r:id="" action="ppaction://media"/>
          </p:cNvPr>
          <p:cNvPicPr>
            <a:picLocks noChangeAspect="1"/>
          </p:cNvPicPr>
          <p:nvPr>
            <a:audioFile r:link="rId18"/>
            <p:extLst>
              <p:ext uri="{DAA4B4D4-6D71-4841-9C94-3DE7FCFB9230}">
                <p14:media xmlns:p14="http://schemas.microsoft.com/office/powerpoint/2010/main" r:embed="rId17"/>
              </p:ext>
            </p:extLst>
          </p:nvPr>
        </p:nvPicPr>
        <p:blipFill>
          <a:blip r:embed="rId26"/>
          <a:stretch>
            <a:fillRect/>
          </a:stretch>
        </p:blipFill>
        <p:spPr>
          <a:xfrm>
            <a:off x="6639297" y="3506533"/>
            <a:ext cx="406400" cy="406400"/>
          </a:xfrm>
          <a:prstGeom prst="rect">
            <a:avLst/>
          </a:prstGeom>
        </p:spPr>
      </p:pic>
      <p:pic>
        <p:nvPicPr>
          <p:cNvPr id="19" name="Recorded Sound">
            <a:hlinkClick r:id="" action="ppaction://media"/>
          </p:cNvPr>
          <p:cNvPicPr>
            <a:picLocks noChangeAspect="1"/>
          </p:cNvPicPr>
          <p:nvPr>
            <a:audioFile r:link="rId20"/>
            <p:extLst>
              <p:ext uri="{DAA4B4D4-6D71-4841-9C94-3DE7FCFB9230}">
                <p14:media xmlns:p14="http://schemas.microsoft.com/office/powerpoint/2010/main" r:embed="rId19"/>
              </p:ext>
            </p:extLst>
          </p:nvPr>
        </p:nvPicPr>
        <p:blipFill>
          <a:blip r:embed="rId26"/>
          <a:stretch>
            <a:fillRect/>
          </a:stretch>
        </p:blipFill>
        <p:spPr>
          <a:xfrm>
            <a:off x="8525626" y="4879468"/>
            <a:ext cx="406400" cy="406400"/>
          </a:xfrm>
          <a:prstGeom prst="rect">
            <a:avLst/>
          </a:prstGeom>
        </p:spPr>
      </p:pic>
    </p:spTree>
    <p:extLst>
      <p:ext uri="{BB962C8B-B14F-4D97-AF65-F5344CB8AC3E}">
        <p14:creationId xmlns:p14="http://schemas.microsoft.com/office/powerpoint/2010/main" val="36722495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circle(in)">
                                      <p:cBhvr>
                                        <p:cTn id="7" dur="20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22"/>
                                        </p:tgtEl>
                                        <p:attrNameLst>
                                          <p:attrName>style.visibility</p:attrName>
                                        </p:attrNameLst>
                                      </p:cBhvr>
                                      <p:to>
                                        <p:strVal val="visible"/>
                                      </p:to>
                                    </p:set>
                                    <p:animEffect transition="in" filter="circle(in)">
                                      <p:cBhvr>
                                        <p:cTn id="12" dur="2000"/>
                                        <p:tgtEl>
                                          <p:spTgt spid="22"/>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26"/>
                                        </p:tgtEl>
                                        <p:attrNameLst>
                                          <p:attrName>style.visibility</p:attrName>
                                        </p:attrNameLst>
                                      </p:cBhvr>
                                      <p:to>
                                        <p:strVal val="visible"/>
                                      </p:to>
                                    </p:set>
                                    <p:animEffect transition="in" filter="circle(in)">
                                      <p:cBhvr>
                                        <p:cTn id="17" dur="2000"/>
                                        <p:tgtEl>
                                          <p:spTgt spid="26"/>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grpId="0" nodeType="clickEffect">
                                  <p:stCondLst>
                                    <p:cond delay="0"/>
                                  </p:stCondLst>
                                  <p:childTnLst>
                                    <p:set>
                                      <p:cBhvr>
                                        <p:cTn id="21" dur="1" fill="hold">
                                          <p:stCondLst>
                                            <p:cond delay="0"/>
                                          </p:stCondLst>
                                        </p:cTn>
                                        <p:tgtEl>
                                          <p:spTgt spid="30"/>
                                        </p:tgtEl>
                                        <p:attrNameLst>
                                          <p:attrName>style.visibility</p:attrName>
                                        </p:attrNameLst>
                                      </p:cBhvr>
                                      <p:to>
                                        <p:strVal val="visible"/>
                                      </p:to>
                                    </p:set>
                                    <p:animEffect transition="in" filter="circle(in)">
                                      <p:cBhvr>
                                        <p:cTn id="22" dur="2000"/>
                                        <p:tgtEl>
                                          <p:spTgt spid="30"/>
                                        </p:tgtEl>
                                      </p:cBhvr>
                                    </p:animEffect>
                                  </p:childTnLst>
                                </p:cTn>
                              </p:par>
                            </p:childTnLst>
                          </p:cTn>
                        </p:par>
                      </p:childTnLst>
                    </p:cTn>
                  </p:par>
                  <p:par>
                    <p:cTn id="23" fill="hold">
                      <p:stCondLst>
                        <p:cond delay="indefinite"/>
                      </p:stCondLst>
                      <p:childTnLst>
                        <p:par>
                          <p:cTn id="24" fill="hold">
                            <p:stCondLst>
                              <p:cond delay="0"/>
                            </p:stCondLst>
                            <p:childTnLst>
                              <p:par>
                                <p:cTn id="25" presetID="6" presetClass="entr" presetSubtype="16" fill="hold" grpId="0" nodeType="clickEffect">
                                  <p:stCondLst>
                                    <p:cond delay="0"/>
                                  </p:stCondLst>
                                  <p:childTnLst>
                                    <p:set>
                                      <p:cBhvr>
                                        <p:cTn id="26" dur="1" fill="hold">
                                          <p:stCondLst>
                                            <p:cond delay="0"/>
                                          </p:stCondLst>
                                        </p:cTn>
                                        <p:tgtEl>
                                          <p:spTgt spid="29"/>
                                        </p:tgtEl>
                                        <p:attrNameLst>
                                          <p:attrName>style.visibility</p:attrName>
                                        </p:attrNameLst>
                                      </p:cBhvr>
                                      <p:to>
                                        <p:strVal val="visible"/>
                                      </p:to>
                                    </p:set>
                                    <p:animEffect transition="in" filter="circle(in)">
                                      <p:cBhvr>
                                        <p:cTn id="27" dur="2000"/>
                                        <p:tgtEl>
                                          <p:spTgt spid="29"/>
                                        </p:tgtEl>
                                      </p:cBhvr>
                                    </p:animEffect>
                                  </p:childTnLst>
                                </p:cTn>
                              </p:par>
                            </p:childTnLst>
                          </p:cTn>
                        </p:par>
                      </p:childTnLst>
                    </p:cTn>
                  </p:par>
                  <p:par>
                    <p:cTn id="28" fill="hold">
                      <p:stCondLst>
                        <p:cond delay="indefinite"/>
                      </p:stCondLst>
                      <p:childTnLst>
                        <p:par>
                          <p:cTn id="29" fill="hold">
                            <p:stCondLst>
                              <p:cond delay="0"/>
                            </p:stCondLst>
                            <p:childTnLst>
                              <p:par>
                                <p:cTn id="30" presetID="6" presetClass="entr" presetSubtype="16" fill="hold" grpId="0" nodeType="clickEffect">
                                  <p:stCondLst>
                                    <p:cond delay="0"/>
                                  </p:stCondLst>
                                  <p:childTnLst>
                                    <p:set>
                                      <p:cBhvr>
                                        <p:cTn id="31" dur="1" fill="hold">
                                          <p:stCondLst>
                                            <p:cond delay="0"/>
                                          </p:stCondLst>
                                        </p:cTn>
                                        <p:tgtEl>
                                          <p:spTgt spid="25"/>
                                        </p:tgtEl>
                                        <p:attrNameLst>
                                          <p:attrName>style.visibility</p:attrName>
                                        </p:attrNameLst>
                                      </p:cBhvr>
                                      <p:to>
                                        <p:strVal val="visible"/>
                                      </p:to>
                                    </p:set>
                                    <p:animEffect transition="in" filter="circle(in)">
                                      <p:cBhvr>
                                        <p:cTn id="32" dur="2000"/>
                                        <p:tgtEl>
                                          <p:spTgt spid="25"/>
                                        </p:tgtEl>
                                      </p:cBhvr>
                                    </p:animEffect>
                                  </p:childTnLst>
                                </p:cTn>
                              </p:par>
                            </p:childTnLst>
                          </p:cTn>
                        </p:par>
                      </p:childTnLst>
                    </p:cTn>
                  </p:par>
                  <p:par>
                    <p:cTn id="33" fill="hold">
                      <p:stCondLst>
                        <p:cond delay="indefinite"/>
                      </p:stCondLst>
                      <p:childTnLst>
                        <p:par>
                          <p:cTn id="34" fill="hold">
                            <p:stCondLst>
                              <p:cond delay="0"/>
                            </p:stCondLst>
                            <p:childTnLst>
                              <p:par>
                                <p:cTn id="35" presetID="6" presetClass="entr" presetSubtype="16" fill="hold" grpId="0" nodeType="clickEffect">
                                  <p:stCondLst>
                                    <p:cond delay="0"/>
                                  </p:stCondLst>
                                  <p:childTnLst>
                                    <p:set>
                                      <p:cBhvr>
                                        <p:cTn id="36" dur="1" fill="hold">
                                          <p:stCondLst>
                                            <p:cond delay="0"/>
                                          </p:stCondLst>
                                        </p:cTn>
                                        <p:tgtEl>
                                          <p:spTgt spid="24"/>
                                        </p:tgtEl>
                                        <p:attrNameLst>
                                          <p:attrName>style.visibility</p:attrName>
                                        </p:attrNameLst>
                                      </p:cBhvr>
                                      <p:to>
                                        <p:strVal val="visible"/>
                                      </p:to>
                                    </p:set>
                                    <p:animEffect transition="in" filter="circle(in)">
                                      <p:cBhvr>
                                        <p:cTn id="37" dur="2000"/>
                                        <p:tgtEl>
                                          <p:spTgt spid="24"/>
                                        </p:tgtEl>
                                      </p:cBhvr>
                                    </p:animEffect>
                                  </p:childTnLst>
                                </p:cTn>
                              </p:par>
                            </p:childTnLst>
                          </p:cTn>
                        </p:par>
                      </p:childTnLst>
                    </p:cTn>
                  </p:par>
                  <p:par>
                    <p:cTn id="38" fill="hold">
                      <p:stCondLst>
                        <p:cond delay="indefinite"/>
                      </p:stCondLst>
                      <p:childTnLst>
                        <p:par>
                          <p:cTn id="39" fill="hold">
                            <p:stCondLst>
                              <p:cond delay="0"/>
                            </p:stCondLst>
                            <p:childTnLst>
                              <p:par>
                                <p:cTn id="40" presetID="6" presetClass="entr" presetSubtype="16" fill="hold" grpId="0" nodeType="clickEffect">
                                  <p:stCondLst>
                                    <p:cond delay="0"/>
                                  </p:stCondLst>
                                  <p:childTnLst>
                                    <p:set>
                                      <p:cBhvr>
                                        <p:cTn id="41" dur="1" fill="hold">
                                          <p:stCondLst>
                                            <p:cond delay="0"/>
                                          </p:stCondLst>
                                        </p:cTn>
                                        <p:tgtEl>
                                          <p:spTgt spid="23"/>
                                        </p:tgtEl>
                                        <p:attrNameLst>
                                          <p:attrName>style.visibility</p:attrName>
                                        </p:attrNameLst>
                                      </p:cBhvr>
                                      <p:to>
                                        <p:strVal val="visible"/>
                                      </p:to>
                                    </p:set>
                                    <p:animEffect transition="in" filter="circle(in)">
                                      <p:cBhvr>
                                        <p:cTn id="42" dur="2000"/>
                                        <p:tgtEl>
                                          <p:spTgt spid="23"/>
                                        </p:tgtEl>
                                      </p:cBhvr>
                                    </p:animEffect>
                                  </p:childTnLst>
                                </p:cTn>
                              </p:par>
                            </p:childTnLst>
                          </p:cTn>
                        </p:par>
                      </p:childTnLst>
                    </p:cTn>
                  </p:par>
                  <p:par>
                    <p:cTn id="43" fill="hold">
                      <p:stCondLst>
                        <p:cond delay="indefinite"/>
                      </p:stCondLst>
                      <p:childTnLst>
                        <p:par>
                          <p:cTn id="44" fill="hold">
                            <p:stCondLst>
                              <p:cond delay="0"/>
                            </p:stCondLst>
                            <p:childTnLst>
                              <p:par>
                                <p:cTn id="45" presetID="6" presetClass="entr" presetSubtype="16" fill="hold" grpId="0" nodeType="click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circle(in)">
                                      <p:cBhvr>
                                        <p:cTn id="47" dur="2000"/>
                                        <p:tgtEl>
                                          <p:spTgt spid="27"/>
                                        </p:tgtEl>
                                      </p:cBhvr>
                                    </p:animEffect>
                                  </p:childTnLst>
                                </p:cTn>
                              </p:par>
                            </p:childTnLst>
                          </p:cTn>
                        </p:par>
                      </p:childTnLst>
                    </p:cTn>
                  </p:par>
                  <p:par>
                    <p:cTn id="48" fill="hold">
                      <p:stCondLst>
                        <p:cond delay="indefinite"/>
                      </p:stCondLst>
                      <p:childTnLst>
                        <p:par>
                          <p:cTn id="49" fill="hold">
                            <p:stCondLst>
                              <p:cond delay="0"/>
                            </p:stCondLst>
                            <p:childTnLst>
                              <p:par>
                                <p:cTn id="50" presetID="6" presetClass="entr" presetSubtype="16" fill="hold" grpId="0" nodeType="clickEffect">
                                  <p:stCondLst>
                                    <p:cond delay="0"/>
                                  </p:stCondLst>
                                  <p:childTnLst>
                                    <p:set>
                                      <p:cBhvr>
                                        <p:cTn id="51" dur="1" fill="hold">
                                          <p:stCondLst>
                                            <p:cond delay="0"/>
                                          </p:stCondLst>
                                        </p:cTn>
                                        <p:tgtEl>
                                          <p:spTgt spid="28"/>
                                        </p:tgtEl>
                                        <p:attrNameLst>
                                          <p:attrName>style.visibility</p:attrName>
                                        </p:attrNameLst>
                                      </p:cBhvr>
                                      <p:to>
                                        <p:strVal val="visible"/>
                                      </p:to>
                                    </p:set>
                                    <p:animEffect transition="in" filter="circle(in)">
                                      <p:cBhvr>
                                        <p:cTn id="52" dur="20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53" restart="whenNotActive" fill="hold" evtFilter="cancelBubble" nodeType="interactiveSeq">
                <p:stCondLst>
                  <p:cond evt="onClick" delay="0">
                    <p:tgtEl>
                      <p:spTgt spid="8"/>
                    </p:tgtEl>
                  </p:cond>
                </p:stCondLst>
                <p:endSync evt="end" delay="0">
                  <p:rtn val="all"/>
                </p:endSync>
                <p:childTnLst>
                  <p:par>
                    <p:cTn id="54" fill="hold">
                      <p:stCondLst>
                        <p:cond delay="0"/>
                      </p:stCondLst>
                      <p:childTnLst>
                        <p:par>
                          <p:cTn id="55" fill="hold">
                            <p:stCondLst>
                              <p:cond delay="0"/>
                            </p:stCondLst>
                            <p:childTnLst>
                              <p:par>
                                <p:cTn id="56" presetID="1" presetClass="mediacall" presetSubtype="0" fill="hold" nodeType="clickEffect">
                                  <p:stCondLst>
                                    <p:cond delay="0"/>
                                  </p:stCondLst>
                                  <p:childTnLst>
                                    <p:cmd type="call" cmd="playFrom(0.0)">
                                      <p:cBhvr>
                                        <p:cTn id="57" dur="3221" fill="hold"/>
                                        <p:tgtEl>
                                          <p:spTgt spid="8"/>
                                        </p:tgtEl>
                                      </p:cBhvr>
                                    </p:cmd>
                                  </p:childTnLst>
                                </p:cTn>
                              </p:par>
                            </p:childTnLst>
                          </p:cTn>
                        </p:par>
                      </p:childTnLst>
                    </p:cTn>
                  </p:par>
                </p:childTnLst>
              </p:cTn>
              <p:nextCondLst>
                <p:cond evt="onClick" delay="0">
                  <p:tgtEl>
                    <p:spTgt spid="8"/>
                  </p:tgtEl>
                </p:cond>
              </p:nextCondLst>
            </p:seq>
            <p:audio>
              <p:cMediaNode vol="80000">
                <p:cTn id="58" fill="hold" display="0">
                  <p:stCondLst>
                    <p:cond delay="indefinite"/>
                  </p:stCondLst>
                  <p:endCondLst>
                    <p:cond evt="onStopAudio" delay="0">
                      <p:tgtEl>
                        <p:sldTgt/>
                      </p:tgtEl>
                    </p:cond>
                  </p:endCondLst>
                </p:cTn>
                <p:tgtEl>
                  <p:spTgt spid="8"/>
                </p:tgtEl>
              </p:cMediaNode>
            </p:audio>
            <p:seq concurrent="1" nextAc="seek">
              <p:cTn id="59" restart="whenNotActive" fill="hold" evtFilter="cancelBubble" nodeType="interactiveSeq">
                <p:stCondLst>
                  <p:cond evt="onClick" delay="0">
                    <p:tgtEl>
                      <p:spTgt spid="9"/>
                    </p:tgtEl>
                  </p:cond>
                </p:stCondLst>
                <p:endSync evt="end" delay="0">
                  <p:rtn val="all"/>
                </p:endSync>
                <p:childTnLst>
                  <p:par>
                    <p:cTn id="60" fill="hold">
                      <p:stCondLst>
                        <p:cond delay="0"/>
                      </p:stCondLst>
                      <p:childTnLst>
                        <p:par>
                          <p:cTn id="61" fill="hold">
                            <p:stCondLst>
                              <p:cond delay="0"/>
                            </p:stCondLst>
                            <p:childTnLst>
                              <p:par>
                                <p:cTn id="62" presetID="1" presetClass="mediacall" presetSubtype="0" fill="hold" nodeType="clickEffect">
                                  <p:stCondLst>
                                    <p:cond delay="0"/>
                                  </p:stCondLst>
                                  <p:childTnLst>
                                    <p:cmd type="call" cmd="playFrom(0.0)">
                                      <p:cBhvr>
                                        <p:cTn id="63" dur="2119" fill="hold"/>
                                        <p:tgtEl>
                                          <p:spTgt spid="9"/>
                                        </p:tgtEl>
                                      </p:cBhvr>
                                    </p:cmd>
                                  </p:childTnLst>
                                </p:cTn>
                              </p:par>
                            </p:childTnLst>
                          </p:cTn>
                        </p:par>
                      </p:childTnLst>
                    </p:cTn>
                  </p:par>
                </p:childTnLst>
              </p:cTn>
              <p:nextCondLst>
                <p:cond evt="onClick" delay="0">
                  <p:tgtEl>
                    <p:spTgt spid="9"/>
                  </p:tgtEl>
                </p:cond>
              </p:nextCondLst>
            </p:seq>
            <p:audio>
              <p:cMediaNode vol="80000">
                <p:cTn id="64" fill="hold" display="0">
                  <p:stCondLst>
                    <p:cond delay="indefinite"/>
                  </p:stCondLst>
                  <p:endCondLst>
                    <p:cond evt="onStopAudio" delay="0">
                      <p:tgtEl>
                        <p:sldTgt/>
                      </p:tgtEl>
                    </p:cond>
                  </p:endCondLst>
                </p:cTn>
                <p:tgtEl>
                  <p:spTgt spid="9"/>
                </p:tgtEl>
              </p:cMediaNode>
            </p:audio>
            <p:seq concurrent="1" nextAc="seek">
              <p:cTn id="65" restart="whenNotActive" fill="hold" evtFilter="cancelBubble" nodeType="interactiveSeq">
                <p:stCondLst>
                  <p:cond evt="onClick" delay="0">
                    <p:tgtEl>
                      <p:spTgt spid="10"/>
                    </p:tgtEl>
                  </p:cond>
                </p:stCondLst>
                <p:endSync evt="end" delay="0">
                  <p:rtn val="all"/>
                </p:endSync>
                <p:childTnLst>
                  <p:par>
                    <p:cTn id="66" fill="hold">
                      <p:stCondLst>
                        <p:cond delay="0"/>
                      </p:stCondLst>
                      <p:childTnLst>
                        <p:par>
                          <p:cTn id="67" fill="hold">
                            <p:stCondLst>
                              <p:cond delay="0"/>
                            </p:stCondLst>
                            <p:childTnLst>
                              <p:par>
                                <p:cTn id="68" presetID="1" presetClass="mediacall" presetSubtype="0" fill="hold" nodeType="clickEffect">
                                  <p:stCondLst>
                                    <p:cond delay="0"/>
                                  </p:stCondLst>
                                  <p:childTnLst>
                                    <p:cmd type="call" cmd="playFrom(0.0)">
                                      <p:cBhvr>
                                        <p:cTn id="69" dur="3755" fill="hold"/>
                                        <p:tgtEl>
                                          <p:spTgt spid="10"/>
                                        </p:tgtEl>
                                      </p:cBhvr>
                                    </p:cmd>
                                  </p:childTnLst>
                                </p:cTn>
                              </p:par>
                            </p:childTnLst>
                          </p:cTn>
                        </p:par>
                      </p:childTnLst>
                    </p:cTn>
                  </p:par>
                </p:childTnLst>
              </p:cTn>
              <p:nextCondLst>
                <p:cond evt="onClick" delay="0">
                  <p:tgtEl>
                    <p:spTgt spid="10"/>
                  </p:tgtEl>
                </p:cond>
              </p:nextCondLst>
            </p:seq>
            <p:audio>
              <p:cMediaNode vol="80000">
                <p:cTn id="70" fill="hold" display="0">
                  <p:stCondLst>
                    <p:cond delay="indefinite"/>
                  </p:stCondLst>
                  <p:endCondLst>
                    <p:cond evt="onStopAudio" delay="0">
                      <p:tgtEl>
                        <p:sldTgt/>
                      </p:tgtEl>
                    </p:cond>
                  </p:endCondLst>
                </p:cTn>
                <p:tgtEl>
                  <p:spTgt spid="10"/>
                </p:tgtEl>
              </p:cMediaNode>
            </p:audio>
            <p:seq concurrent="1" nextAc="seek">
              <p:cTn id="71" restart="whenNotActive" fill="hold" evtFilter="cancelBubble" nodeType="interactiveSeq">
                <p:stCondLst>
                  <p:cond evt="onClick" delay="0">
                    <p:tgtEl>
                      <p:spTgt spid="13"/>
                    </p:tgtEl>
                  </p:cond>
                </p:stCondLst>
                <p:endSync evt="end" delay="0">
                  <p:rtn val="all"/>
                </p:endSync>
                <p:childTnLst>
                  <p:par>
                    <p:cTn id="72" fill="hold">
                      <p:stCondLst>
                        <p:cond delay="0"/>
                      </p:stCondLst>
                      <p:childTnLst>
                        <p:par>
                          <p:cTn id="73" fill="hold">
                            <p:stCondLst>
                              <p:cond delay="0"/>
                            </p:stCondLst>
                            <p:childTnLst>
                              <p:par>
                                <p:cTn id="74" presetID="1" presetClass="mediacall" presetSubtype="0" fill="hold" nodeType="clickEffect">
                                  <p:stCondLst>
                                    <p:cond delay="0"/>
                                  </p:stCondLst>
                                  <p:childTnLst>
                                    <p:cmd type="call" cmd="playFrom(0.0)">
                                      <p:cBhvr>
                                        <p:cTn id="75" dur="2872" fill="hold"/>
                                        <p:tgtEl>
                                          <p:spTgt spid="13"/>
                                        </p:tgtEl>
                                      </p:cBhvr>
                                    </p:cmd>
                                  </p:childTnLst>
                                </p:cTn>
                              </p:par>
                            </p:childTnLst>
                          </p:cTn>
                        </p:par>
                      </p:childTnLst>
                    </p:cTn>
                  </p:par>
                </p:childTnLst>
              </p:cTn>
              <p:nextCondLst>
                <p:cond evt="onClick" delay="0">
                  <p:tgtEl>
                    <p:spTgt spid="13"/>
                  </p:tgtEl>
                </p:cond>
              </p:nextCondLst>
            </p:seq>
            <p:audio>
              <p:cMediaNode vol="80000">
                <p:cTn id="76" fill="hold" display="0">
                  <p:stCondLst>
                    <p:cond delay="indefinite"/>
                  </p:stCondLst>
                  <p:endCondLst>
                    <p:cond evt="onStopAudio" delay="0">
                      <p:tgtEl>
                        <p:sldTgt/>
                      </p:tgtEl>
                    </p:cond>
                  </p:endCondLst>
                </p:cTn>
                <p:tgtEl>
                  <p:spTgt spid="13"/>
                </p:tgtEl>
              </p:cMediaNode>
            </p:audio>
            <p:seq concurrent="1" nextAc="seek">
              <p:cTn id="77" restart="whenNotActive" fill="hold" evtFilter="cancelBubble" nodeType="interactiveSeq">
                <p:stCondLst>
                  <p:cond evt="onClick" delay="0">
                    <p:tgtEl>
                      <p:spTgt spid="14"/>
                    </p:tgtEl>
                  </p:cond>
                </p:stCondLst>
                <p:endSync evt="end" delay="0">
                  <p:rtn val="all"/>
                </p:endSync>
                <p:childTnLst>
                  <p:par>
                    <p:cTn id="78" fill="hold">
                      <p:stCondLst>
                        <p:cond delay="0"/>
                      </p:stCondLst>
                      <p:childTnLst>
                        <p:par>
                          <p:cTn id="79" fill="hold">
                            <p:stCondLst>
                              <p:cond delay="0"/>
                            </p:stCondLst>
                            <p:childTnLst>
                              <p:par>
                                <p:cTn id="80" presetID="1" presetClass="mediacall" presetSubtype="0" fill="hold" nodeType="clickEffect">
                                  <p:stCondLst>
                                    <p:cond delay="0"/>
                                  </p:stCondLst>
                                  <p:childTnLst>
                                    <p:cmd type="call" cmd="playFrom(0.0)">
                                      <p:cBhvr>
                                        <p:cTn id="81" dur="2338" fill="hold"/>
                                        <p:tgtEl>
                                          <p:spTgt spid="14"/>
                                        </p:tgtEl>
                                      </p:cBhvr>
                                    </p:cmd>
                                  </p:childTnLst>
                                </p:cTn>
                              </p:par>
                            </p:childTnLst>
                          </p:cTn>
                        </p:par>
                      </p:childTnLst>
                    </p:cTn>
                  </p:par>
                </p:childTnLst>
              </p:cTn>
              <p:nextCondLst>
                <p:cond evt="onClick" delay="0">
                  <p:tgtEl>
                    <p:spTgt spid="14"/>
                  </p:tgtEl>
                </p:cond>
              </p:nextCondLst>
            </p:seq>
            <p:audio>
              <p:cMediaNode vol="80000">
                <p:cTn id="82" fill="hold" display="0">
                  <p:stCondLst>
                    <p:cond delay="indefinite"/>
                  </p:stCondLst>
                  <p:endCondLst>
                    <p:cond evt="onStopAudio" delay="0">
                      <p:tgtEl>
                        <p:sldTgt/>
                      </p:tgtEl>
                    </p:cond>
                  </p:endCondLst>
                </p:cTn>
                <p:tgtEl>
                  <p:spTgt spid="14"/>
                </p:tgtEl>
              </p:cMediaNode>
            </p:audio>
            <p:seq concurrent="1" nextAc="seek">
              <p:cTn id="83" restart="whenNotActive" fill="hold" evtFilter="cancelBubble" nodeType="interactiveSeq">
                <p:stCondLst>
                  <p:cond evt="onClick" delay="0">
                    <p:tgtEl>
                      <p:spTgt spid="15"/>
                    </p:tgtEl>
                  </p:cond>
                </p:stCondLst>
                <p:endSync evt="end" delay="0">
                  <p:rtn val="all"/>
                </p:endSync>
                <p:childTnLst>
                  <p:par>
                    <p:cTn id="84" fill="hold">
                      <p:stCondLst>
                        <p:cond delay="0"/>
                      </p:stCondLst>
                      <p:childTnLst>
                        <p:par>
                          <p:cTn id="85" fill="hold">
                            <p:stCondLst>
                              <p:cond delay="0"/>
                            </p:stCondLst>
                            <p:childTnLst>
                              <p:par>
                                <p:cTn id="86" presetID="1" presetClass="mediacall" presetSubtype="0" fill="hold" nodeType="clickEffect">
                                  <p:stCondLst>
                                    <p:cond delay="0"/>
                                  </p:stCondLst>
                                  <p:childTnLst>
                                    <p:cmd type="call" cmd="playFrom(0.0)">
                                      <p:cBhvr>
                                        <p:cTn id="87" dur="2408" fill="hold"/>
                                        <p:tgtEl>
                                          <p:spTgt spid="15"/>
                                        </p:tgtEl>
                                      </p:cBhvr>
                                    </p:cmd>
                                  </p:childTnLst>
                                </p:cTn>
                              </p:par>
                            </p:childTnLst>
                          </p:cTn>
                        </p:par>
                      </p:childTnLst>
                    </p:cTn>
                  </p:par>
                </p:childTnLst>
              </p:cTn>
              <p:nextCondLst>
                <p:cond evt="onClick" delay="0">
                  <p:tgtEl>
                    <p:spTgt spid="15"/>
                  </p:tgtEl>
                </p:cond>
              </p:nextCondLst>
            </p:seq>
            <p:audio>
              <p:cMediaNode vol="80000">
                <p:cTn id="88" fill="hold" display="0">
                  <p:stCondLst>
                    <p:cond delay="indefinite"/>
                  </p:stCondLst>
                  <p:endCondLst>
                    <p:cond evt="onStopAudio" delay="0">
                      <p:tgtEl>
                        <p:sldTgt/>
                      </p:tgtEl>
                    </p:cond>
                  </p:endCondLst>
                </p:cTn>
                <p:tgtEl>
                  <p:spTgt spid="15"/>
                </p:tgtEl>
              </p:cMediaNode>
            </p:audio>
            <p:seq concurrent="1" nextAc="seek">
              <p:cTn id="89" restart="whenNotActive" fill="hold" evtFilter="cancelBubble" nodeType="interactiveSeq">
                <p:stCondLst>
                  <p:cond evt="onClick" delay="0">
                    <p:tgtEl>
                      <p:spTgt spid="16"/>
                    </p:tgtEl>
                  </p:cond>
                </p:stCondLst>
                <p:endSync evt="end" delay="0">
                  <p:rtn val="all"/>
                </p:endSync>
                <p:childTnLst>
                  <p:par>
                    <p:cTn id="90" fill="hold">
                      <p:stCondLst>
                        <p:cond delay="0"/>
                      </p:stCondLst>
                      <p:childTnLst>
                        <p:par>
                          <p:cTn id="91" fill="hold">
                            <p:stCondLst>
                              <p:cond delay="0"/>
                            </p:stCondLst>
                            <p:childTnLst>
                              <p:par>
                                <p:cTn id="92" presetID="1" presetClass="mediacall" presetSubtype="0" fill="hold" nodeType="clickEffect">
                                  <p:stCondLst>
                                    <p:cond delay="0"/>
                                  </p:stCondLst>
                                  <p:childTnLst>
                                    <p:cmd type="call" cmd="playFrom(0.0)">
                                      <p:cBhvr>
                                        <p:cTn id="93" dur="2255" fill="hold"/>
                                        <p:tgtEl>
                                          <p:spTgt spid="16"/>
                                        </p:tgtEl>
                                      </p:cBhvr>
                                    </p:cmd>
                                  </p:childTnLst>
                                </p:cTn>
                              </p:par>
                            </p:childTnLst>
                          </p:cTn>
                        </p:par>
                      </p:childTnLst>
                    </p:cTn>
                  </p:par>
                </p:childTnLst>
              </p:cTn>
              <p:nextCondLst>
                <p:cond evt="onClick" delay="0">
                  <p:tgtEl>
                    <p:spTgt spid="16"/>
                  </p:tgtEl>
                </p:cond>
              </p:nextCondLst>
            </p:seq>
            <p:audio>
              <p:cMediaNode vol="80000">
                <p:cTn id="94" fill="hold" display="0">
                  <p:stCondLst>
                    <p:cond delay="indefinite"/>
                  </p:stCondLst>
                  <p:endCondLst>
                    <p:cond evt="onStopAudio" delay="0">
                      <p:tgtEl>
                        <p:sldTgt/>
                      </p:tgtEl>
                    </p:cond>
                  </p:endCondLst>
                </p:cTn>
                <p:tgtEl>
                  <p:spTgt spid="16"/>
                </p:tgtEl>
              </p:cMediaNode>
            </p:audio>
            <p:seq concurrent="1" nextAc="seek">
              <p:cTn id="95" restart="whenNotActive" fill="hold" evtFilter="cancelBubble" nodeType="interactiveSeq">
                <p:stCondLst>
                  <p:cond evt="onClick" delay="0">
                    <p:tgtEl>
                      <p:spTgt spid="17"/>
                    </p:tgtEl>
                  </p:cond>
                </p:stCondLst>
                <p:endSync evt="end" delay="0">
                  <p:rtn val="all"/>
                </p:endSync>
                <p:childTnLst>
                  <p:par>
                    <p:cTn id="96" fill="hold">
                      <p:stCondLst>
                        <p:cond delay="0"/>
                      </p:stCondLst>
                      <p:childTnLst>
                        <p:par>
                          <p:cTn id="97" fill="hold">
                            <p:stCondLst>
                              <p:cond delay="0"/>
                            </p:stCondLst>
                            <p:childTnLst>
                              <p:par>
                                <p:cTn id="98" presetID="1" presetClass="mediacall" presetSubtype="0" fill="hold" nodeType="clickEffect">
                                  <p:stCondLst>
                                    <p:cond delay="0"/>
                                  </p:stCondLst>
                                  <p:childTnLst>
                                    <p:cmd type="call" cmd="playFrom(0.0)">
                                      <p:cBhvr>
                                        <p:cTn id="99" dur="2663" fill="hold"/>
                                        <p:tgtEl>
                                          <p:spTgt spid="17"/>
                                        </p:tgtEl>
                                      </p:cBhvr>
                                    </p:cmd>
                                  </p:childTnLst>
                                </p:cTn>
                              </p:par>
                            </p:childTnLst>
                          </p:cTn>
                        </p:par>
                      </p:childTnLst>
                    </p:cTn>
                  </p:par>
                </p:childTnLst>
              </p:cTn>
              <p:nextCondLst>
                <p:cond evt="onClick" delay="0">
                  <p:tgtEl>
                    <p:spTgt spid="17"/>
                  </p:tgtEl>
                </p:cond>
              </p:nextCondLst>
            </p:seq>
            <p:audio>
              <p:cMediaNode vol="80000">
                <p:cTn id="100" fill="hold" display="0">
                  <p:stCondLst>
                    <p:cond delay="indefinite"/>
                  </p:stCondLst>
                  <p:endCondLst>
                    <p:cond evt="onStopAudio" delay="0">
                      <p:tgtEl>
                        <p:sldTgt/>
                      </p:tgtEl>
                    </p:cond>
                  </p:endCondLst>
                </p:cTn>
                <p:tgtEl>
                  <p:spTgt spid="17"/>
                </p:tgtEl>
              </p:cMediaNode>
            </p:audio>
            <p:seq concurrent="1" nextAc="seek">
              <p:cTn id="101" restart="whenNotActive" fill="hold" evtFilter="cancelBubble" nodeType="interactiveSeq">
                <p:stCondLst>
                  <p:cond evt="onClick" delay="0">
                    <p:tgtEl>
                      <p:spTgt spid="18"/>
                    </p:tgtEl>
                  </p:cond>
                </p:stCondLst>
                <p:endSync evt="end" delay="0">
                  <p:rtn val="all"/>
                </p:endSync>
                <p:childTnLst>
                  <p:par>
                    <p:cTn id="102" fill="hold">
                      <p:stCondLst>
                        <p:cond delay="0"/>
                      </p:stCondLst>
                      <p:childTnLst>
                        <p:par>
                          <p:cTn id="103" fill="hold">
                            <p:stCondLst>
                              <p:cond delay="0"/>
                            </p:stCondLst>
                            <p:childTnLst>
                              <p:par>
                                <p:cTn id="104" presetID="1" presetClass="mediacall" presetSubtype="0" fill="hold" nodeType="clickEffect">
                                  <p:stCondLst>
                                    <p:cond delay="0"/>
                                  </p:stCondLst>
                                  <p:childTnLst>
                                    <p:cmd type="call" cmd="playFrom(0.0)">
                                      <p:cBhvr>
                                        <p:cTn id="105" dur="2292" fill="hold"/>
                                        <p:tgtEl>
                                          <p:spTgt spid="18"/>
                                        </p:tgtEl>
                                      </p:cBhvr>
                                    </p:cmd>
                                  </p:childTnLst>
                                </p:cTn>
                              </p:par>
                            </p:childTnLst>
                          </p:cTn>
                        </p:par>
                      </p:childTnLst>
                    </p:cTn>
                  </p:par>
                </p:childTnLst>
              </p:cTn>
              <p:nextCondLst>
                <p:cond evt="onClick" delay="0">
                  <p:tgtEl>
                    <p:spTgt spid="18"/>
                  </p:tgtEl>
                </p:cond>
              </p:nextCondLst>
            </p:seq>
            <p:audio>
              <p:cMediaNode vol="80000">
                <p:cTn id="106" fill="hold" display="0">
                  <p:stCondLst>
                    <p:cond delay="indefinite"/>
                  </p:stCondLst>
                  <p:endCondLst>
                    <p:cond evt="onStopAudio" delay="0">
                      <p:tgtEl>
                        <p:sldTgt/>
                      </p:tgtEl>
                    </p:cond>
                  </p:endCondLst>
                </p:cTn>
                <p:tgtEl>
                  <p:spTgt spid="18"/>
                </p:tgtEl>
              </p:cMediaNode>
            </p:audio>
            <p:seq concurrent="1" nextAc="seek">
              <p:cTn id="107" restart="whenNotActive" fill="hold" evtFilter="cancelBubble" nodeType="interactiveSeq">
                <p:stCondLst>
                  <p:cond evt="onClick" delay="0">
                    <p:tgtEl>
                      <p:spTgt spid="19"/>
                    </p:tgtEl>
                  </p:cond>
                </p:stCondLst>
                <p:endSync evt="end" delay="0">
                  <p:rtn val="all"/>
                </p:endSync>
                <p:childTnLst>
                  <p:par>
                    <p:cTn id="108" fill="hold">
                      <p:stCondLst>
                        <p:cond delay="0"/>
                      </p:stCondLst>
                      <p:childTnLst>
                        <p:par>
                          <p:cTn id="109" fill="hold">
                            <p:stCondLst>
                              <p:cond delay="0"/>
                            </p:stCondLst>
                            <p:childTnLst>
                              <p:par>
                                <p:cTn id="110" presetID="1" presetClass="mediacall" presetSubtype="0" fill="hold" nodeType="clickEffect">
                                  <p:stCondLst>
                                    <p:cond delay="0"/>
                                  </p:stCondLst>
                                  <p:childTnLst>
                                    <p:cmd type="call" cmd="playFrom(0.0)">
                                      <p:cBhvr>
                                        <p:cTn id="111" dur="2710" fill="hold"/>
                                        <p:tgtEl>
                                          <p:spTgt spid="19"/>
                                        </p:tgtEl>
                                      </p:cBhvr>
                                    </p:cmd>
                                  </p:childTnLst>
                                </p:cTn>
                              </p:par>
                            </p:childTnLst>
                          </p:cTn>
                        </p:par>
                      </p:childTnLst>
                    </p:cTn>
                  </p:par>
                </p:childTnLst>
              </p:cTn>
              <p:nextCondLst>
                <p:cond evt="onClick" delay="0">
                  <p:tgtEl>
                    <p:spTgt spid="19"/>
                  </p:tgtEl>
                </p:cond>
              </p:nextCondLst>
            </p:seq>
            <p:audio>
              <p:cMediaNode vol="80000">
                <p:cTn id="112" fill="hold" display="0">
                  <p:stCondLst>
                    <p:cond delay="indefinite"/>
                  </p:stCondLst>
                  <p:endCondLst>
                    <p:cond evt="onStopAudio" delay="0">
                      <p:tgtEl>
                        <p:sldTgt/>
                      </p:tgtEl>
                    </p:cond>
                  </p:endCondLst>
                </p:cTn>
                <p:tgtEl>
                  <p:spTgt spid="19"/>
                </p:tgtEl>
              </p:cMediaNode>
            </p:audio>
          </p:childTnLst>
        </p:cTn>
      </p:par>
    </p:tnLst>
    <p:bldLst>
      <p:bldP spid="7" grpId="0" animBg="1"/>
      <p:bldP spid="22" grpId="0" animBg="1"/>
      <p:bldP spid="23" grpId="0" animBg="1"/>
      <p:bldP spid="24" grpId="0" animBg="1"/>
      <p:bldP spid="25" grpId="0" animBg="1"/>
      <p:bldP spid="26" grpId="0" animBg="1"/>
      <p:bldP spid="27" grpId="0" animBg="1"/>
      <p:bldP spid="28" grpId="0" animBg="1"/>
      <p:bldP spid="29" grpId="0" animBg="1"/>
      <p:bldP spid="30"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907854" y="-297"/>
            <a:ext cx="10376291" cy="6858594"/>
          </a:xfrm>
          <a:prstGeom prst="rect">
            <a:avLst/>
          </a:prstGeom>
        </p:spPr>
      </p:pic>
      <p:sp>
        <p:nvSpPr>
          <p:cNvPr id="5" name="TextBox 4"/>
          <p:cNvSpPr txBox="1"/>
          <p:nvPr/>
        </p:nvSpPr>
        <p:spPr>
          <a:xfrm rot="16200000">
            <a:off x="-2970886" y="3041985"/>
            <a:ext cx="6945744" cy="861774"/>
          </a:xfrm>
          <a:prstGeom prst="rect">
            <a:avLst/>
          </a:prstGeom>
          <a:noFill/>
        </p:spPr>
        <p:txBody>
          <a:bodyPr wrap="square" rtlCol="0">
            <a:spAutoFit/>
          </a:bodyPr>
          <a:lstStyle/>
          <a:p>
            <a:pPr algn="ctr"/>
            <a:r>
              <a:rPr lang="en-US" sz="5000" dirty="0" smtClean="0">
                <a:latin typeface="Arial" panose="020B0604020202020204" pitchFamily="34" charset="0"/>
                <a:cs typeface="Arial" panose="020B0604020202020204" pitchFamily="34" charset="0"/>
              </a:rPr>
              <a:t>Language of the month</a:t>
            </a:r>
            <a:endParaRPr lang="en-GB" sz="5000" dirty="0">
              <a:latin typeface="Arial" panose="020B0604020202020204" pitchFamily="34" charset="0"/>
              <a:cs typeface="Arial" panose="020B0604020202020204" pitchFamily="34" charset="0"/>
            </a:endParaRPr>
          </a:p>
        </p:txBody>
      </p:sp>
      <p:sp>
        <p:nvSpPr>
          <p:cNvPr id="6" name="TextBox 5"/>
          <p:cNvSpPr txBox="1"/>
          <p:nvPr/>
        </p:nvSpPr>
        <p:spPr>
          <a:xfrm rot="16200000">
            <a:off x="9112491" y="2480685"/>
            <a:ext cx="5153892" cy="861774"/>
          </a:xfrm>
          <a:prstGeom prst="rect">
            <a:avLst/>
          </a:prstGeom>
          <a:noFill/>
        </p:spPr>
        <p:txBody>
          <a:bodyPr wrap="square" rtlCol="0">
            <a:spAutoFit/>
          </a:bodyPr>
          <a:lstStyle/>
          <a:p>
            <a:pPr lvl="0" algn="ctr"/>
            <a:r>
              <a:rPr lang="en-US" sz="5000" dirty="0">
                <a:solidFill>
                  <a:prstClr val="black"/>
                </a:solidFill>
              </a:rPr>
              <a:t>October - Turkish</a:t>
            </a:r>
          </a:p>
        </p:txBody>
      </p:sp>
      <p:sp>
        <p:nvSpPr>
          <p:cNvPr id="11" name="Rectangle 3"/>
          <p:cNvSpPr>
            <a:spLocks noChangeArrowheads="1"/>
          </p:cNvSpPr>
          <p:nvPr/>
        </p:nvSpPr>
        <p:spPr bwMode="auto">
          <a:xfrm>
            <a:off x="304800" y="394901"/>
            <a:ext cx="65" cy="276999"/>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pic>
        <p:nvPicPr>
          <p:cNvPr id="12" name="Picture 11"/>
          <p:cNvPicPr>
            <a:picLocks noChangeAspect="1"/>
          </p:cNvPicPr>
          <p:nvPr/>
        </p:nvPicPr>
        <p:blipFill>
          <a:blip r:embed="rId3"/>
          <a:stretch>
            <a:fillRect/>
          </a:stretch>
        </p:blipFill>
        <p:spPr>
          <a:xfrm>
            <a:off x="11258550" y="5846618"/>
            <a:ext cx="933972" cy="910328"/>
          </a:xfrm>
          <a:prstGeom prst="rect">
            <a:avLst/>
          </a:prstGeom>
        </p:spPr>
      </p:pic>
      <p:sp>
        <p:nvSpPr>
          <p:cNvPr id="9" name="Rounded Rectangle 8"/>
          <p:cNvSpPr/>
          <p:nvPr/>
        </p:nvSpPr>
        <p:spPr>
          <a:xfrm>
            <a:off x="1534023" y="378689"/>
            <a:ext cx="9070109" cy="6188363"/>
          </a:xfrm>
          <a:prstGeom prst="roundRect">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en-GB" sz="2000" b="1" dirty="0" smtClean="0">
                <a:solidFill>
                  <a:prstClr val="black"/>
                </a:solidFill>
                <a:latin typeface="Arial" panose="020B0604020202020204" pitchFamily="34" charset="0"/>
                <a:cs typeface="Arial" panose="020B0604020202020204" pitchFamily="34" charset="0"/>
              </a:rPr>
              <a:t>  Useful </a:t>
            </a:r>
            <a:r>
              <a:rPr lang="en-GB" sz="2000" b="1" dirty="0">
                <a:solidFill>
                  <a:prstClr val="black"/>
                </a:solidFill>
                <a:latin typeface="Arial" panose="020B0604020202020204" pitchFamily="34" charset="0"/>
                <a:cs typeface="Arial" panose="020B0604020202020204" pitchFamily="34" charset="0"/>
              </a:rPr>
              <a:t>websites</a:t>
            </a:r>
            <a:r>
              <a:rPr lang="en-GB" sz="2000" b="1" dirty="0" smtClean="0">
                <a:solidFill>
                  <a:prstClr val="black"/>
                </a:solidFill>
                <a:latin typeface="Arial" panose="020B0604020202020204" pitchFamily="34" charset="0"/>
                <a:cs typeface="Arial" panose="020B0604020202020204" pitchFamily="34" charset="0"/>
              </a:rPr>
              <a:t>:</a:t>
            </a:r>
          </a:p>
          <a:p>
            <a:pPr lvl="0"/>
            <a:endParaRPr lang="en-GB" sz="2000" b="1" dirty="0" smtClean="0">
              <a:solidFill>
                <a:prstClr val="black"/>
              </a:solidFill>
              <a:latin typeface="Arial" panose="020B0604020202020204" pitchFamily="34" charset="0"/>
              <a:cs typeface="Arial" panose="020B0604020202020204" pitchFamily="34" charset="0"/>
            </a:endParaRPr>
          </a:p>
          <a:p>
            <a:pPr lvl="0"/>
            <a:r>
              <a:rPr lang="en-US" sz="2000" b="1" dirty="0" smtClean="0">
                <a:solidFill>
                  <a:prstClr val="black"/>
                </a:solidFill>
                <a:latin typeface="Arial" panose="020B0604020202020204" pitchFamily="34" charset="0"/>
                <a:cs typeface="Arial" panose="020B0604020202020204" pitchFamily="34" charset="0"/>
              </a:rPr>
              <a:t>Facts</a:t>
            </a:r>
            <a:r>
              <a:rPr lang="en-GB" sz="2000" b="1" dirty="0" smtClean="0">
                <a:solidFill>
                  <a:prstClr val="black"/>
                </a:solidFill>
                <a:latin typeface="Arial" panose="020B0604020202020204" pitchFamily="34" charset="0"/>
                <a:cs typeface="Arial" panose="020B0604020202020204" pitchFamily="34" charset="0"/>
              </a:rPr>
              <a:t>:</a:t>
            </a:r>
          </a:p>
          <a:p>
            <a:pPr lvl="0"/>
            <a:r>
              <a:rPr lang="en-US" sz="2000" b="1" dirty="0">
                <a:solidFill>
                  <a:prstClr val="black"/>
                </a:solidFill>
                <a:latin typeface="Arial" panose="020B0604020202020204" pitchFamily="34" charset="0"/>
                <a:cs typeface="Arial" panose="020B0604020202020204" pitchFamily="34" charset="0"/>
                <a:hlinkClick r:id="rId4"/>
              </a:rPr>
              <a:t>https://</a:t>
            </a:r>
            <a:r>
              <a:rPr lang="en-US" sz="2000" b="1" dirty="0" smtClean="0">
                <a:solidFill>
                  <a:prstClr val="black"/>
                </a:solidFill>
                <a:latin typeface="Arial" panose="020B0604020202020204" pitchFamily="34" charset="0"/>
                <a:cs typeface="Arial" panose="020B0604020202020204" pitchFamily="34" charset="0"/>
                <a:hlinkClick r:id="rId4"/>
              </a:rPr>
              <a:t>www.kids-world-travel-guide.com/turkey-facts.html</a:t>
            </a:r>
            <a:r>
              <a:rPr lang="en-US" sz="2000" b="1" dirty="0" smtClean="0">
                <a:solidFill>
                  <a:prstClr val="black"/>
                </a:solidFill>
                <a:latin typeface="Arial" panose="020B0604020202020204" pitchFamily="34" charset="0"/>
                <a:cs typeface="Arial" panose="020B0604020202020204" pitchFamily="34" charset="0"/>
              </a:rPr>
              <a:t> </a:t>
            </a:r>
          </a:p>
          <a:p>
            <a:pPr lvl="0"/>
            <a:r>
              <a:rPr lang="en-US" sz="2000" b="1" dirty="0" smtClean="0">
                <a:solidFill>
                  <a:prstClr val="black"/>
                </a:solidFill>
                <a:latin typeface="Arial" panose="020B0604020202020204" pitchFamily="34" charset="0"/>
                <a:cs typeface="Arial" panose="020B0604020202020204" pitchFamily="34" charset="0"/>
              </a:rPr>
              <a:t>   </a:t>
            </a:r>
          </a:p>
          <a:p>
            <a:pPr lvl="0"/>
            <a:r>
              <a:rPr lang="en-US" sz="2000" b="1" dirty="0">
                <a:solidFill>
                  <a:prstClr val="black"/>
                </a:solidFill>
                <a:latin typeface="Arial" panose="020B0604020202020204" pitchFamily="34" charset="0"/>
                <a:cs typeface="Arial" panose="020B0604020202020204" pitchFamily="34" charset="0"/>
                <a:hlinkClick r:id="rId5"/>
              </a:rPr>
              <a:t>https://</a:t>
            </a:r>
            <a:r>
              <a:rPr lang="en-US" sz="2000" b="1" dirty="0" smtClean="0">
                <a:solidFill>
                  <a:prstClr val="black"/>
                </a:solidFill>
                <a:latin typeface="Arial" panose="020B0604020202020204" pitchFamily="34" charset="0"/>
                <a:cs typeface="Arial" panose="020B0604020202020204" pitchFamily="34" charset="0"/>
                <a:hlinkClick r:id="rId5"/>
              </a:rPr>
              <a:t>kids.nationalgeographic.com/geography/countries/article/turkey</a:t>
            </a:r>
            <a:r>
              <a:rPr lang="en-US" sz="2000" b="1" dirty="0" smtClean="0">
                <a:solidFill>
                  <a:prstClr val="black"/>
                </a:solidFill>
                <a:latin typeface="Arial" panose="020B0604020202020204" pitchFamily="34" charset="0"/>
                <a:cs typeface="Arial" panose="020B0604020202020204" pitchFamily="34" charset="0"/>
              </a:rPr>
              <a:t> </a:t>
            </a:r>
          </a:p>
          <a:p>
            <a:pPr lvl="0"/>
            <a:endParaRPr lang="en-US" sz="2000" b="1" dirty="0">
              <a:solidFill>
                <a:prstClr val="black"/>
              </a:solidFill>
              <a:latin typeface="Arial" panose="020B0604020202020204" pitchFamily="34" charset="0"/>
              <a:cs typeface="Arial" panose="020B0604020202020204" pitchFamily="34" charset="0"/>
            </a:endParaRPr>
          </a:p>
          <a:p>
            <a:pPr lvl="0"/>
            <a:r>
              <a:rPr lang="en-US" sz="2000" b="1" dirty="0">
                <a:solidFill>
                  <a:prstClr val="black"/>
                </a:solidFill>
                <a:latin typeface="Arial" panose="020B0604020202020204" pitchFamily="34" charset="0"/>
                <a:cs typeface="Arial" panose="020B0604020202020204" pitchFamily="34" charset="0"/>
              </a:rPr>
              <a:t>One of Turkey's most famous and prominent composers is Ahmet Adnan Saygun (1907-1991), known as "the grand old man of Turkish music" for his significant contributions to establishing a unique classical music tradition that synthesized Western elements with rich Turkish folk </a:t>
            </a:r>
            <a:r>
              <a:rPr lang="en-US" sz="2000" b="1" dirty="0" smtClean="0">
                <a:solidFill>
                  <a:prstClr val="black"/>
                </a:solidFill>
                <a:latin typeface="Arial" panose="020B0604020202020204" pitchFamily="34" charset="0"/>
                <a:cs typeface="Arial" panose="020B0604020202020204" pitchFamily="34" charset="0"/>
              </a:rPr>
              <a:t>music: </a:t>
            </a:r>
            <a:r>
              <a:rPr lang="en-US" sz="2000" b="1" dirty="0">
                <a:solidFill>
                  <a:prstClr val="black"/>
                </a:solidFill>
                <a:latin typeface="Arial" panose="020B0604020202020204" pitchFamily="34" charset="0"/>
                <a:cs typeface="Arial" panose="020B0604020202020204" pitchFamily="34" charset="0"/>
                <a:hlinkClick r:id="rId6"/>
              </a:rPr>
              <a:t>https://</a:t>
            </a:r>
            <a:r>
              <a:rPr lang="en-US" sz="2000" b="1" dirty="0" smtClean="0">
                <a:solidFill>
                  <a:prstClr val="black"/>
                </a:solidFill>
                <a:latin typeface="Arial" panose="020B0604020202020204" pitchFamily="34" charset="0"/>
                <a:cs typeface="Arial" panose="020B0604020202020204" pitchFamily="34" charset="0"/>
                <a:hlinkClick r:id="rId6"/>
              </a:rPr>
              <a:t>www.youtube.com/watch?v=n9vxxsRf9t8&amp;t=257s</a:t>
            </a:r>
            <a:r>
              <a:rPr lang="en-US" sz="2000" b="1" dirty="0" smtClean="0">
                <a:solidFill>
                  <a:prstClr val="black"/>
                </a:solidFill>
                <a:latin typeface="Arial" panose="020B0604020202020204" pitchFamily="34" charset="0"/>
                <a:cs typeface="Arial" panose="020B0604020202020204" pitchFamily="34" charset="0"/>
              </a:rPr>
              <a:t> </a:t>
            </a:r>
          </a:p>
          <a:p>
            <a:pPr lvl="0"/>
            <a:endParaRPr lang="en-US" sz="2000" b="1" dirty="0">
              <a:solidFill>
                <a:prstClr val="black"/>
              </a:solidFill>
              <a:latin typeface="Arial" panose="020B0604020202020204" pitchFamily="34" charset="0"/>
              <a:cs typeface="Arial" panose="020B0604020202020204" pitchFamily="34" charset="0"/>
            </a:endParaRPr>
          </a:p>
          <a:p>
            <a:pPr lvl="0"/>
            <a:r>
              <a:rPr lang="en-US" sz="2000" b="1" dirty="0">
                <a:solidFill>
                  <a:prstClr val="black"/>
                </a:solidFill>
                <a:latin typeface="Arial" panose="020B0604020202020204" pitchFamily="34" charset="0"/>
                <a:cs typeface="Arial" panose="020B0604020202020204" pitchFamily="34" charset="0"/>
              </a:rPr>
              <a:t>A </a:t>
            </a:r>
            <a:r>
              <a:rPr lang="en-US" sz="2000" b="1" dirty="0" smtClean="0">
                <a:solidFill>
                  <a:prstClr val="black"/>
                </a:solidFill>
                <a:latin typeface="Arial" panose="020B0604020202020204" pitchFamily="34" charset="0"/>
                <a:cs typeface="Arial" panose="020B0604020202020204" pitchFamily="34" charset="0"/>
              </a:rPr>
              <a:t>current famous Turkish singer is Sezen Aksu</a:t>
            </a:r>
            <a:r>
              <a:rPr lang="en-US" sz="2000" b="1" dirty="0">
                <a:solidFill>
                  <a:prstClr val="black"/>
                </a:solidFill>
                <a:latin typeface="Arial" panose="020B0604020202020204" pitchFamily="34" charset="0"/>
                <a:cs typeface="Arial" panose="020B0604020202020204" pitchFamily="34" charset="0"/>
              </a:rPr>
              <a:t>. Nicknamed the "Queen of Turkish Pop," she is a legendary singer-songwriter whose influence spans decades, having sold over 40 million albums. </a:t>
            </a:r>
            <a:r>
              <a:rPr lang="en-US" sz="2000" b="1" dirty="0" smtClean="0">
                <a:solidFill>
                  <a:prstClr val="black"/>
                </a:solidFill>
                <a:latin typeface="Arial" panose="020B0604020202020204" pitchFamily="34" charset="0"/>
                <a:cs typeface="Arial" panose="020B0604020202020204" pitchFamily="34" charset="0"/>
                <a:hlinkClick r:id="rId7"/>
              </a:rPr>
              <a:t>https</a:t>
            </a:r>
            <a:r>
              <a:rPr lang="en-US" sz="2000" b="1" dirty="0">
                <a:solidFill>
                  <a:prstClr val="black"/>
                </a:solidFill>
                <a:latin typeface="Arial" panose="020B0604020202020204" pitchFamily="34" charset="0"/>
                <a:cs typeface="Arial" panose="020B0604020202020204" pitchFamily="34" charset="0"/>
                <a:hlinkClick r:id="rId7"/>
              </a:rPr>
              <a:t>://</a:t>
            </a:r>
            <a:r>
              <a:rPr lang="en-US" sz="2000" b="1" dirty="0" smtClean="0">
                <a:solidFill>
                  <a:prstClr val="black"/>
                </a:solidFill>
                <a:latin typeface="Arial" panose="020B0604020202020204" pitchFamily="34" charset="0"/>
                <a:cs typeface="Arial" panose="020B0604020202020204" pitchFamily="34" charset="0"/>
                <a:hlinkClick r:id="rId7"/>
              </a:rPr>
              <a:t>www.youtube.com/watch?v=rYJjgfCfBOU</a:t>
            </a:r>
            <a:r>
              <a:rPr lang="en-US" sz="2000" b="1" dirty="0" smtClean="0">
                <a:solidFill>
                  <a:prstClr val="black"/>
                </a:solidFill>
                <a:latin typeface="Arial" panose="020B0604020202020204" pitchFamily="34" charset="0"/>
                <a:cs typeface="Arial" panose="020B0604020202020204" pitchFamily="34" charset="0"/>
              </a:rPr>
              <a:t> </a:t>
            </a:r>
            <a:endParaRPr lang="en-US" sz="3000" b="1" dirty="0">
              <a:solidFill>
                <a:prstClr val="black"/>
              </a:solidFill>
              <a:latin typeface="Arial" panose="020B0604020202020204" pitchFamily="34" charset="0"/>
              <a:cs typeface="Arial" panose="020B0604020202020204" pitchFamily="34" charset="0"/>
            </a:endParaRPr>
          </a:p>
        </p:txBody>
      </p:sp>
      <p:pic>
        <p:nvPicPr>
          <p:cNvPr id="10" name="Picture 9"/>
          <p:cNvPicPr>
            <a:picLocks noChangeAspect="1"/>
          </p:cNvPicPr>
          <p:nvPr/>
        </p:nvPicPr>
        <p:blipFill>
          <a:blip r:embed="rId8"/>
          <a:stretch>
            <a:fillRect/>
          </a:stretch>
        </p:blipFill>
        <p:spPr>
          <a:xfrm>
            <a:off x="8645814" y="533400"/>
            <a:ext cx="1363022" cy="900545"/>
          </a:xfrm>
          <a:prstGeom prst="rect">
            <a:avLst/>
          </a:prstGeom>
        </p:spPr>
      </p:pic>
    </p:spTree>
    <p:extLst>
      <p:ext uri="{BB962C8B-B14F-4D97-AF65-F5344CB8AC3E}">
        <p14:creationId xmlns:p14="http://schemas.microsoft.com/office/powerpoint/2010/main" val="12758268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circle(in)">
                                      <p:cBhvr>
                                        <p:cTn id="7"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47707</TotalTime>
  <Words>423</Words>
  <Application>Microsoft Office PowerPoint</Application>
  <PresentationFormat>Widescreen</PresentationFormat>
  <Paragraphs>119</Paragraphs>
  <Slides>8</Slides>
  <Notes>0</Notes>
  <HiddenSlides>0</HiddenSlides>
  <MMClips>51</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8</vt:i4>
      </vt:variant>
    </vt:vector>
  </HeadingPairs>
  <TitlesOfParts>
    <vt:vector size="14" baseType="lpstr">
      <vt:lpstr>Arial</vt:lpstr>
      <vt:lpstr>Cabin</vt:lpstr>
      <vt:lpstr>Calibri</vt:lpstr>
      <vt:lpstr>Calibri Light</vt:lpstr>
      <vt:lpstr>Google Sans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Priory School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Ummara Parvez</dc:creator>
  <cp:lastModifiedBy>Ummara Parvez</cp:lastModifiedBy>
  <cp:revision>75</cp:revision>
  <dcterms:created xsi:type="dcterms:W3CDTF">2025-01-03T14:40:52Z</dcterms:created>
  <dcterms:modified xsi:type="dcterms:W3CDTF">2025-10-06T08:33:36Z</dcterms:modified>
</cp:coreProperties>
</file>