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6" r:id="rId4"/>
    <p:sldId id="260" r:id="rId5"/>
    <p:sldId id="262" r:id="rId6"/>
    <p:sldId id="261"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08/10/2025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6.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image" Target="../media/image4.png"/><Relationship Id="rId4" Type="http://schemas.openxmlformats.org/officeDocument/2006/relationships/audio" Target="../media/media2.m4a"/><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media8.m4a"/><Relationship Id="rId13" Type="http://schemas.microsoft.com/office/2007/relationships/media" Target="../media/media11.m4a"/><Relationship Id="rId18" Type="http://schemas.openxmlformats.org/officeDocument/2006/relationships/audio" Target="../media/media13.m4a"/><Relationship Id="rId3" Type="http://schemas.microsoft.com/office/2007/relationships/media" Target="../media/media6.m4a"/><Relationship Id="rId21" Type="http://schemas.openxmlformats.org/officeDocument/2006/relationships/slideLayout" Target="../slideLayouts/slideLayout1.xml"/><Relationship Id="rId7" Type="http://schemas.microsoft.com/office/2007/relationships/media" Target="../media/media8.m4a"/><Relationship Id="rId12" Type="http://schemas.openxmlformats.org/officeDocument/2006/relationships/audio" Target="../media/media10.m4a"/><Relationship Id="rId17" Type="http://schemas.microsoft.com/office/2007/relationships/media" Target="../media/media13.m4a"/><Relationship Id="rId25" Type="http://schemas.openxmlformats.org/officeDocument/2006/relationships/image" Target="../media/image5.png"/><Relationship Id="rId2" Type="http://schemas.openxmlformats.org/officeDocument/2006/relationships/audio" Target="../media/media5.m4a"/><Relationship Id="rId16" Type="http://schemas.openxmlformats.org/officeDocument/2006/relationships/audio" Target="../media/media12.m4a"/><Relationship Id="rId20" Type="http://schemas.openxmlformats.org/officeDocument/2006/relationships/audio" Target="../media/media14.m4a"/><Relationship Id="rId1" Type="http://schemas.microsoft.com/office/2007/relationships/media" Target="../media/media5.m4a"/><Relationship Id="rId6" Type="http://schemas.openxmlformats.org/officeDocument/2006/relationships/audio" Target="../media/media7.m4a"/><Relationship Id="rId11" Type="http://schemas.microsoft.com/office/2007/relationships/media" Target="../media/media10.m4a"/><Relationship Id="rId24" Type="http://schemas.openxmlformats.org/officeDocument/2006/relationships/image" Target="../media/image7.png"/><Relationship Id="rId5" Type="http://schemas.microsoft.com/office/2007/relationships/media" Target="../media/media7.m4a"/><Relationship Id="rId15" Type="http://schemas.microsoft.com/office/2007/relationships/media" Target="../media/media12.m4a"/><Relationship Id="rId23" Type="http://schemas.openxmlformats.org/officeDocument/2006/relationships/image" Target="../media/image2.png"/><Relationship Id="rId10" Type="http://schemas.openxmlformats.org/officeDocument/2006/relationships/audio" Target="../media/media9.m4a"/><Relationship Id="rId19" Type="http://schemas.microsoft.com/office/2007/relationships/media" Target="../media/media14.m4a"/><Relationship Id="rId4" Type="http://schemas.openxmlformats.org/officeDocument/2006/relationships/audio" Target="../media/media6.m4a"/><Relationship Id="rId9" Type="http://schemas.microsoft.com/office/2007/relationships/media" Target="../media/media9.m4a"/><Relationship Id="rId14" Type="http://schemas.openxmlformats.org/officeDocument/2006/relationships/audio" Target="../media/media11.m4a"/><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media18.m4a"/><Relationship Id="rId13" Type="http://schemas.openxmlformats.org/officeDocument/2006/relationships/slideLayout" Target="../slideLayouts/slideLayout1.xml"/><Relationship Id="rId3" Type="http://schemas.microsoft.com/office/2007/relationships/media" Target="../media/media16.m4a"/><Relationship Id="rId7" Type="http://schemas.microsoft.com/office/2007/relationships/media" Target="../media/media18.m4a"/><Relationship Id="rId12" Type="http://schemas.openxmlformats.org/officeDocument/2006/relationships/audio" Target="../media/media20.m4a"/><Relationship Id="rId2" Type="http://schemas.openxmlformats.org/officeDocument/2006/relationships/audio" Target="../media/media15.m4a"/><Relationship Id="rId16" Type="http://schemas.openxmlformats.org/officeDocument/2006/relationships/image" Target="../media/image5.png"/><Relationship Id="rId1" Type="http://schemas.microsoft.com/office/2007/relationships/media" Target="../media/media15.m4a"/><Relationship Id="rId6" Type="http://schemas.openxmlformats.org/officeDocument/2006/relationships/audio" Target="../media/media17.m4a"/><Relationship Id="rId11" Type="http://schemas.microsoft.com/office/2007/relationships/media" Target="../media/media20.m4a"/><Relationship Id="rId5" Type="http://schemas.microsoft.com/office/2007/relationships/media" Target="../media/media17.m4a"/><Relationship Id="rId15" Type="http://schemas.openxmlformats.org/officeDocument/2006/relationships/hyperlink" Target="https://www.youtube.com/watch?v=wrnufRPlRO0" TargetMode="External"/><Relationship Id="rId10" Type="http://schemas.openxmlformats.org/officeDocument/2006/relationships/audio" Target="../media/media19.m4a"/><Relationship Id="rId4" Type="http://schemas.openxmlformats.org/officeDocument/2006/relationships/audio" Target="../media/media16.m4a"/><Relationship Id="rId9" Type="http://schemas.microsoft.com/office/2007/relationships/media" Target="../media/media19.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media24.m4a"/><Relationship Id="rId13" Type="http://schemas.microsoft.com/office/2007/relationships/media" Target="../media/media27.m4a"/><Relationship Id="rId18" Type="http://schemas.openxmlformats.org/officeDocument/2006/relationships/audio" Target="../media/media29.m4a"/><Relationship Id="rId3" Type="http://schemas.microsoft.com/office/2007/relationships/media" Target="../media/media22.m4a"/><Relationship Id="rId21" Type="http://schemas.openxmlformats.org/officeDocument/2006/relationships/slideLayout" Target="../slideLayouts/slideLayout1.xml"/><Relationship Id="rId7" Type="http://schemas.microsoft.com/office/2007/relationships/media" Target="../media/media24.m4a"/><Relationship Id="rId12" Type="http://schemas.openxmlformats.org/officeDocument/2006/relationships/audio" Target="../media/media26.m4a"/><Relationship Id="rId17" Type="http://schemas.microsoft.com/office/2007/relationships/media" Target="../media/media29.m4a"/><Relationship Id="rId25" Type="http://schemas.openxmlformats.org/officeDocument/2006/relationships/image" Target="../media/image5.png"/><Relationship Id="rId2" Type="http://schemas.openxmlformats.org/officeDocument/2006/relationships/audio" Target="../media/media21.m4a"/><Relationship Id="rId16" Type="http://schemas.openxmlformats.org/officeDocument/2006/relationships/audio" Target="../media/media28.m4a"/><Relationship Id="rId20" Type="http://schemas.openxmlformats.org/officeDocument/2006/relationships/audio" Target="../media/media30.m4a"/><Relationship Id="rId1" Type="http://schemas.microsoft.com/office/2007/relationships/media" Target="../media/media21.m4a"/><Relationship Id="rId6" Type="http://schemas.openxmlformats.org/officeDocument/2006/relationships/audio" Target="../media/media23.m4a"/><Relationship Id="rId11" Type="http://schemas.microsoft.com/office/2007/relationships/media" Target="../media/media26.m4a"/><Relationship Id="rId24" Type="http://schemas.openxmlformats.org/officeDocument/2006/relationships/image" Target="../media/image7.png"/><Relationship Id="rId5" Type="http://schemas.microsoft.com/office/2007/relationships/media" Target="../media/media23.m4a"/><Relationship Id="rId15" Type="http://schemas.microsoft.com/office/2007/relationships/media" Target="../media/media28.m4a"/><Relationship Id="rId23" Type="http://schemas.openxmlformats.org/officeDocument/2006/relationships/image" Target="../media/image2.png"/><Relationship Id="rId10" Type="http://schemas.openxmlformats.org/officeDocument/2006/relationships/audio" Target="../media/media25.m4a"/><Relationship Id="rId19" Type="http://schemas.microsoft.com/office/2007/relationships/media" Target="../media/media30.m4a"/><Relationship Id="rId4" Type="http://schemas.openxmlformats.org/officeDocument/2006/relationships/audio" Target="../media/media22.m4a"/><Relationship Id="rId9" Type="http://schemas.microsoft.com/office/2007/relationships/media" Target="../media/media25.m4a"/><Relationship Id="rId14" Type="http://schemas.openxmlformats.org/officeDocument/2006/relationships/audio" Target="../media/media27.m4a"/><Relationship Id="rId22"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audio" Target="../media/media34.m4a"/><Relationship Id="rId13" Type="http://schemas.microsoft.com/office/2007/relationships/media" Target="../media/media24.m4a"/><Relationship Id="rId18" Type="http://schemas.openxmlformats.org/officeDocument/2006/relationships/audio" Target="../media/media5.m4a"/><Relationship Id="rId3" Type="http://schemas.microsoft.com/office/2007/relationships/media" Target="../media/media32.m4a"/><Relationship Id="rId21" Type="http://schemas.openxmlformats.org/officeDocument/2006/relationships/image" Target="../media/image2.png"/><Relationship Id="rId7" Type="http://schemas.microsoft.com/office/2007/relationships/media" Target="../media/media34.m4a"/><Relationship Id="rId12" Type="http://schemas.openxmlformats.org/officeDocument/2006/relationships/audio" Target="../media/media23.m4a"/><Relationship Id="rId17" Type="http://schemas.microsoft.com/office/2007/relationships/media" Target="../media/media5.m4a"/><Relationship Id="rId2" Type="http://schemas.openxmlformats.org/officeDocument/2006/relationships/audio" Target="../media/media31.m4a"/><Relationship Id="rId16" Type="http://schemas.openxmlformats.org/officeDocument/2006/relationships/audio" Target="../media/media9.m4a"/><Relationship Id="rId20" Type="http://schemas.openxmlformats.org/officeDocument/2006/relationships/image" Target="../media/image4.png"/><Relationship Id="rId1" Type="http://schemas.microsoft.com/office/2007/relationships/media" Target="../media/media31.m4a"/><Relationship Id="rId6" Type="http://schemas.openxmlformats.org/officeDocument/2006/relationships/audio" Target="../media/media33.m4a"/><Relationship Id="rId11" Type="http://schemas.microsoft.com/office/2007/relationships/media" Target="../media/media23.m4a"/><Relationship Id="rId5" Type="http://schemas.microsoft.com/office/2007/relationships/media" Target="../media/media33.m4a"/><Relationship Id="rId15" Type="http://schemas.microsoft.com/office/2007/relationships/media" Target="../media/media9.m4a"/><Relationship Id="rId10" Type="http://schemas.openxmlformats.org/officeDocument/2006/relationships/audio" Target="../media/media35.m4a"/><Relationship Id="rId19" Type="http://schemas.openxmlformats.org/officeDocument/2006/relationships/slideLayout" Target="../slideLayouts/slideLayout1.xml"/><Relationship Id="rId4" Type="http://schemas.openxmlformats.org/officeDocument/2006/relationships/audio" Target="../media/media32.m4a"/><Relationship Id="rId9" Type="http://schemas.microsoft.com/office/2007/relationships/media" Target="../media/media35.m4a"/><Relationship Id="rId14" Type="http://schemas.openxmlformats.org/officeDocument/2006/relationships/audio" Target="../media/media24.m4a"/><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audio" Target="../media/media39.m4a"/><Relationship Id="rId13" Type="http://schemas.microsoft.com/office/2007/relationships/media" Target="../media/media42.m4a"/><Relationship Id="rId18" Type="http://schemas.openxmlformats.org/officeDocument/2006/relationships/audio" Target="../media/media44.m4a"/><Relationship Id="rId3" Type="http://schemas.microsoft.com/office/2007/relationships/media" Target="../media/media37.m4a"/><Relationship Id="rId21" Type="http://schemas.openxmlformats.org/officeDocument/2006/relationships/slideLayout" Target="../slideLayouts/slideLayout1.xml"/><Relationship Id="rId7" Type="http://schemas.microsoft.com/office/2007/relationships/media" Target="../media/media39.m4a"/><Relationship Id="rId12" Type="http://schemas.openxmlformats.org/officeDocument/2006/relationships/audio" Target="../media/media41.m4a"/><Relationship Id="rId17" Type="http://schemas.microsoft.com/office/2007/relationships/media" Target="../media/media44.m4a"/><Relationship Id="rId25" Type="http://schemas.openxmlformats.org/officeDocument/2006/relationships/image" Target="../media/image5.png"/><Relationship Id="rId2" Type="http://schemas.openxmlformats.org/officeDocument/2006/relationships/audio" Target="../media/media36.m4a"/><Relationship Id="rId16" Type="http://schemas.openxmlformats.org/officeDocument/2006/relationships/audio" Target="../media/media43.m4a"/><Relationship Id="rId20" Type="http://schemas.openxmlformats.org/officeDocument/2006/relationships/audio" Target="../media/media45.m4a"/><Relationship Id="rId1" Type="http://schemas.microsoft.com/office/2007/relationships/media" Target="../media/media36.m4a"/><Relationship Id="rId6" Type="http://schemas.openxmlformats.org/officeDocument/2006/relationships/audio" Target="../media/media38.m4a"/><Relationship Id="rId11" Type="http://schemas.microsoft.com/office/2007/relationships/media" Target="../media/media41.m4a"/><Relationship Id="rId24" Type="http://schemas.openxmlformats.org/officeDocument/2006/relationships/image" Target="../media/image8.png"/><Relationship Id="rId5" Type="http://schemas.microsoft.com/office/2007/relationships/media" Target="../media/media38.m4a"/><Relationship Id="rId15" Type="http://schemas.microsoft.com/office/2007/relationships/media" Target="../media/media43.m4a"/><Relationship Id="rId23" Type="http://schemas.openxmlformats.org/officeDocument/2006/relationships/image" Target="../media/image2.png"/><Relationship Id="rId10" Type="http://schemas.openxmlformats.org/officeDocument/2006/relationships/audio" Target="../media/media40.m4a"/><Relationship Id="rId19" Type="http://schemas.microsoft.com/office/2007/relationships/media" Target="../media/media45.m4a"/><Relationship Id="rId4" Type="http://schemas.openxmlformats.org/officeDocument/2006/relationships/audio" Target="../media/media37.m4a"/><Relationship Id="rId9" Type="http://schemas.microsoft.com/office/2007/relationships/media" Target="../media/media40.m4a"/><Relationship Id="rId14" Type="http://schemas.openxmlformats.org/officeDocument/2006/relationships/audio" Target="../media/media42.m4a"/><Relationship Id="rId22"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https://www.youtube.com/watch?v=rYJjgfCfBOU"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youtube.com/watch?v=n9vxxsRf9t8&amp;t=257s" TargetMode="External"/><Relationship Id="rId5" Type="http://schemas.openxmlformats.org/officeDocument/2006/relationships/hyperlink" Target="https://kids.nationalgeographic.com/geography/countries/article/turkey" TargetMode="External"/><Relationship Id="rId4" Type="http://schemas.openxmlformats.org/officeDocument/2006/relationships/hyperlink" Target="https://www.kids-world-travel-guide.com/turkey-fac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5742" y="0"/>
            <a:ext cx="10379940" cy="6858000"/>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0965" y="2747770"/>
            <a:ext cx="5331211" cy="861774"/>
          </a:xfrm>
          <a:prstGeom prst="rect">
            <a:avLst/>
          </a:prstGeom>
          <a:noFill/>
        </p:spPr>
        <p:txBody>
          <a:bodyPr wrap="square" rtlCol="0">
            <a:spAutoFit/>
          </a:bodyPr>
          <a:lstStyle/>
          <a:p>
            <a:pPr lvl="0" algn="ctr"/>
            <a:r>
              <a:rPr lang="en-US" sz="5000" dirty="0" smtClean="0">
                <a:solidFill>
                  <a:prstClr val="black"/>
                </a:solidFill>
              </a:rPr>
              <a:t>October - Turkish</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2" name="TextBox 1"/>
          <p:cNvSpPr txBox="1"/>
          <p:nvPr/>
        </p:nvSpPr>
        <p:spPr>
          <a:xfrm>
            <a:off x="1200439" y="5320413"/>
            <a:ext cx="9790546" cy="1477328"/>
          </a:xfrm>
          <a:prstGeom prst="rect">
            <a:avLst/>
          </a:prstGeom>
          <a:solidFill>
            <a:schemeClr val="bg1"/>
          </a:solidFill>
        </p:spPr>
        <p:txBody>
          <a:bodyPr wrap="square" rtlCol="0">
            <a:spAutoFit/>
          </a:bodyPr>
          <a:lstStyle/>
          <a:p>
            <a:r>
              <a:rPr lang="en-US" dirty="0">
                <a:solidFill>
                  <a:srgbClr val="1F1F1F"/>
                </a:solidFill>
                <a:latin typeface="Google Sans"/>
              </a:rPr>
              <a:t>Turkish (</a:t>
            </a:r>
            <a:r>
              <a:rPr lang="en-US" dirty="0" smtClean="0">
                <a:solidFill>
                  <a:srgbClr val="1F1F1F"/>
                </a:solidFill>
                <a:latin typeface="Google Sans"/>
              </a:rPr>
              <a:t>Türkçe) </a:t>
            </a:r>
            <a:r>
              <a:rPr lang="en-US" dirty="0">
                <a:solidFill>
                  <a:srgbClr val="1F1F1F"/>
                </a:solidFill>
                <a:latin typeface="Google Sans"/>
              </a:rPr>
              <a:t>is the most widely spoken of the Turkic languages with around 90 million speakers. It is the national language of Turkey and one of two official languages of Cyprus. Significant smaller groups of Turkish speakers also exist in Germany, Austria, Bulgaria, North </a:t>
            </a:r>
            <a:r>
              <a:rPr lang="en-US" dirty="0" smtClean="0">
                <a:solidFill>
                  <a:srgbClr val="1F1F1F"/>
                </a:solidFill>
                <a:latin typeface="Google Sans"/>
              </a:rPr>
              <a:t>Macedonia, Greece, </a:t>
            </a:r>
            <a:r>
              <a:rPr lang="en-US" dirty="0">
                <a:solidFill>
                  <a:srgbClr val="1F1F1F"/>
                </a:solidFill>
                <a:latin typeface="Google Sans"/>
              </a:rPr>
              <a:t>other parts of Europe, the South Caucasus, and some parts of Central Asia, Iraq, and Syria. Turkish is the 18th-most spoken language in the world.</a:t>
            </a:r>
            <a:endParaRPr lang="en-GB" dirty="0"/>
          </a:p>
        </p:txBody>
      </p:sp>
      <p:pic>
        <p:nvPicPr>
          <p:cNvPr id="8" name="Picture 7"/>
          <p:cNvPicPr>
            <a:picLocks noChangeAspect="1"/>
          </p:cNvPicPr>
          <p:nvPr/>
        </p:nvPicPr>
        <p:blipFill>
          <a:blip r:embed="rId4"/>
          <a:stretch>
            <a:fillRect/>
          </a:stretch>
        </p:blipFill>
        <p:spPr>
          <a:xfrm>
            <a:off x="1762367" y="513051"/>
            <a:ext cx="8693822" cy="4747103"/>
          </a:xfrm>
          <a:prstGeom prst="rect">
            <a:avLst/>
          </a:prstGeom>
        </p:spPr>
      </p:pic>
    </p:spTree>
    <p:extLst>
      <p:ext uri="{BB962C8B-B14F-4D97-AF65-F5344CB8AC3E}">
        <p14:creationId xmlns:p14="http://schemas.microsoft.com/office/powerpoint/2010/main" val="38843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0"/>
          <a:stretch>
            <a:fillRect/>
          </a:stretch>
        </p:blipFill>
        <p:spPr>
          <a:xfrm>
            <a:off x="882257" y="-594"/>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of the month</a:t>
            </a:r>
            <a:endParaRPr kumimoji="0" lang="en-GB" sz="5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9068582" y="2436776"/>
            <a:ext cx="5241709"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11"/>
          <a:stretch>
            <a:fillRect/>
          </a:stretch>
        </p:blipFill>
        <p:spPr>
          <a:xfrm>
            <a:off x="11258550" y="5846618"/>
            <a:ext cx="933972" cy="910328"/>
          </a:xfrm>
          <a:prstGeom prst="rect">
            <a:avLst/>
          </a:prstGeom>
        </p:spPr>
      </p:pic>
      <p:cxnSp>
        <p:nvCxnSpPr>
          <p:cNvPr id="9" name="Straight Connector 8"/>
          <p:cNvCxnSpPr/>
          <p:nvPr/>
        </p:nvCxnSpPr>
        <p:spPr>
          <a:xfrm flipV="1">
            <a:off x="11258549" y="-1"/>
            <a:ext cx="0" cy="6858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3287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Callout 9"/>
          <p:cNvSpPr/>
          <p:nvPr/>
        </p:nvSpPr>
        <p:spPr>
          <a:xfrm>
            <a:off x="1533173" y="675725"/>
            <a:ext cx="3023480" cy="2261722"/>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My name is Eymen</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Callout 14"/>
          <p:cNvSpPr/>
          <p:nvPr/>
        </p:nvSpPr>
        <p:spPr>
          <a:xfrm>
            <a:off x="4122708" y="3253509"/>
            <a:ext cx="3616418" cy="2419927"/>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love to eat</a:t>
            </a:r>
            <a:r>
              <a:rPr kumimoji="0" lang="en-GB" sz="2200" b="0" i="0" u="none" strike="noStrike" kern="1200" cap="none" spc="0" normalizeH="0" noProof="0" dirty="0" smtClean="0">
                <a:ln>
                  <a:noFill/>
                </a:ln>
                <a:solidFill>
                  <a:prstClr val="black"/>
                </a:solidFill>
                <a:effectLst/>
                <a:uLnTx/>
                <a:uFillTx/>
                <a:latin typeface="Calibri" panose="020F0502020204030204"/>
                <a:ea typeface="+mn-ea"/>
                <a:cs typeface="+mn-cs"/>
              </a:rPr>
              <a:t> fish</a:t>
            </a: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16" name="Oval Callout 15"/>
          <p:cNvSpPr/>
          <p:nvPr/>
        </p:nvSpPr>
        <p:spPr>
          <a:xfrm>
            <a:off x="4991833" y="246809"/>
            <a:ext cx="3916507" cy="2397760"/>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speak Turkish and English.</a:t>
            </a:r>
            <a:endParaRPr kumimoji="0" lang="en-GB" sz="2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Oval Callout 16"/>
          <p:cNvSpPr/>
          <p:nvPr/>
        </p:nvSpPr>
        <p:spPr>
          <a:xfrm>
            <a:off x="7872608" y="2347553"/>
            <a:ext cx="3281250" cy="2744251"/>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went to Turkey and</a:t>
            </a:r>
            <a:r>
              <a:rPr kumimoji="0" lang="en-GB" sz="2200" b="0" i="0" u="none" strike="noStrike" kern="1200" cap="none" spc="0" normalizeH="0" noProof="0" dirty="0" smtClean="0">
                <a:ln>
                  <a:noFill/>
                </a:ln>
                <a:solidFill>
                  <a:prstClr val="black"/>
                </a:solidFill>
                <a:effectLst/>
                <a:uLnTx/>
                <a:uFillTx/>
                <a:latin typeface="Calibri" panose="020F0502020204030204"/>
                <a:ea typeface="+mn-ea"/>
                <a:cs typeface="+mn-cs"/>
              </a:rPr>
              <a:t>  I like to swim.</a:t>
            </a: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Rectangle 17"/>
          <p:cNvSpPr/>
          <p:nvPr/>
        </p:nvSpPr>
        <p:spPr>
          <a:xfrm>
            <a:off x="1237673" y="3297383"/>
            <a:ext cx="2575976" cy="3459564"/>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918402" y="2201284"/>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746886" y="1806586"/>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808231" y="4705995"/>
            <a:ext cx="406400" cy="4064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310033" y="4057073"/>
            <a:ext cx="406400" cy="406400"/>
          </a:xfrm>
          <a:prstGeom prst="rect">
            <a:avLst/>
          </a:prstGeom>
        </p:spPr>
      </p:pic>
      <p:pic>
        <p:nvPicPr>
          <p:cNvPr id="8" name="Picture 7"/>
          <p:cNvPicPr>
            <a:picLocks noChangeAspect="1"/>
          </p:cNvPicPr>
          <p:nvPr/>
        </p:nvPicPr>
        <p:blipFill>
          <a:blip r:embed="rId13"/>
          <a:stretch>
            <a:fillRect/>
          </a:stretch>
        </p:blipFill>
        <p:spPr>
          <a:xfrm>
            <a:off x="1371155" y="3297383"/>
            <a:ext cx="2309012" cy="3459563"/>
          </a:xfrm>
          <a:prstGeom prst="rect">
            <a:avLst/>
          </a:prstGeom>
        </p:spPr>
      </p:pic>
      <p:sp>
        <p:nvSpPr>
          <p:cNvPr id="19" name="Rounded Rectangle 18"/>
          <p:cNvSpPr/>
          <p:nvPr/>
        </p:nvSpPr>
        <p:spPr>
          <a:xfrm>
            <a:off x="3896053" y="6282376"/>
            <a:ext cx="6206129" cy="4260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err="1" smtClean="0">
                <a:solidFill>
                  <a:prstClr val="black"/>
                </a:solidFill>
              </a:rPr>
              <a:t>Eymen</a:t>
            </a:r>
            <a:r>
              <a:rPr lang="en-GB" sz="2200" dirty="0" smtClean="0">
                <a:solidFill>
                  <a:prstClr val="black"/>
                </a:solidFill>
              </a:rPr>
              <a:t> shared a book from home, written in Turkish.</a:t>
            </a:r>
            <a:endParaRPr lang="en-GB" dirty="0"/>
          </a:p>
        </p:txBody>
      </p:sp>
    </p:spTree>
    <p:extLst>
      <p:ext uri="{BB962C8B-B14F-4D97-AF65-F5344CB8AC3E}">
        <p14:creationId xmlns:p14="http://schemas.microsoft.com/office/powerpoint/2010/main" val="7446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872"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126"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174"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949" fill="hold"/>
                                        <p:tgtEl>
                                          <p:spTgt spid="7"/>
                                        </p:tgtEl>
                                      </p:cBhvr>
                                    </p:cmd>
                                  </p:childTnLst>
                                </p:cTn>
                              </p:par>
                            </p:childTnLst>
                          </p:cTn>
                        </p:par>
                      </p:childTnLst>
                    </p:cTn>
                  </p:par>
                </p:childTnLst>
              </p:cTn>
              <p:nextCondLst>
                <p:cond evt="onClick" delay="0">
                  <p:tgtEl>
                    <p:spTgt spid="7"/>
                  </p:tgtEl>
                </p:cond>
              </p:nextCondLst>
            </p:seq>
            <p:audio>
              <p:cMediaNode vol="80000">
                <p:cTn id="54" fill="hold" display="0">
                  <p:stCondLst>
                    <p:cond delay="indefinite"/>
                  </p:stCondLst>
                  <p:endCondLst>
                    <p:cond evt="onStopAudio" delay="0">
                      <p:tgtEl>
                        <p:sldTgt/>
                      </p:tgtEl>
                    </p:cond>
                  </p:endCondLst>
                </p:cTn>
                <p:tgtEl>
                  <p:spTgt spid="7"/>
                </p:tgtEl>
              </p:cMediaNode>
            </p:audio>
          </p:childTnLst>
        </p:cTn>
      </p:par>
    </p:tnLst>
    <p:bldLst>
      <p:bldP spid="10"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2665" y="2390859"/>
            <a:ext cx="5333544"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448081" y="154974"/>
            <a:ext cx="5098503"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Kayıt - The 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574327" y="1505527"/>
            <a:ext cx="2612520" cy="17043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a:solidFill>
                  <a:srgbClr val="000000"/>
                </a:solidFill>
                <a:latin typeface="Arial" panose="020B0604020202020204" pitchFamily="34" charset="0"/>
                <a:cs typeface="Arial" panose="020B0604020202020204" pitchFamily="34" charset="0"/>
              </a:rPr>
              <a:t>Tünaydın</a:t>
            </a:r>
          </a:p>
          <a:p>
            <a:pPr marR="233350" algn="ctr"/>
            <a:r>
              <a:rPr lang="en-GB" sz="2000" b="1" dirty="0" smtClean="0">
                <a:solidFill>
                  <a:srgbClr val="000000"/>
                </a:solidFill>
                <a:latin typeface="Arial" panose="020B0604020202020204" pitchFamily="34" charset="0"/>
                <a:cs typeface="Arial" panose="020B0604020202020204" pitchFamily="34" charset="0"/>
              </a:rPr>
              <a:t>Sayın.</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142181" y="956279"/>
            <a:ext cx="2432146" cy="163968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Günaydın</a:t>
            </a:r>
          </a:p>
          <a:p>
            <a:pPr algn="ctr"/>
            <a:r>
              <a:rPr lang="en-US" sz="2000" b="1" dirty="0" smtClean="0">
                <a:solidFill>
                  <a:schemeClr val="tx1"/>
                </a:solidFill>
                <a:latin typeface="Arial" panose="020B0604020202020204" pitchFamily="34" charset="0"/>
                <a:cs typeface="Arial" panose="020B0604020202020204" pitchFamily="34" charset="0"/>
              </a:rPr>
              <a:t>Hanımefendi</a:t>
            </a:r>
          </a:p>
        </p:txBody>
      </p:sp>
      <p:sp>
        <p:nvSpPr>
          <p:cNvPr id="7" name="Oval Callout 6"/>
          <p:cNvSpPr/>
          <p:nvPr/>
        </p:nvSpPr>
        <p:spPr>
          <a:xfrm flipH="1">
            <a:off x="5310909" y="2595963"/>
            <a:ext cx="2440789" cy="165889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Tünaydın</a:t>
            </a:r>
          </a:p>
          <a:p>
            <a:pPr algn="ctr"/>
            <a:r>
              <a:rPr lang="en-US" sz="2000" b="1" dirty="0" smtClean="0">
                <a:solidFill>
                  <a:schemeClr val="tx1"/>
                </a:solidFill>
                <a:latin typeface="Arial" panose="020B0604020202020204" pitchFamily="34" charset="0"/>
                <a:cs typeface="Arial" panose="020B0604020202020204" pitchFamily="34" charset="0"/>
              </a:rPr>
              <a:t>Hanımefendi</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10909" y="4472381"/>
            <a:ext cx="2440789" cy="19468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anose="020B0604020202020204" pitchFamily="34" charset="0"/>
                <a:cs typeface="Arial" panose="020B0604020202020204" pitchFamily="34" charset="0"/>
              </a:rPr>
              <a:t>Günaydın</a:t>
            </a:r>
          </a:p>
          <a:p>
            <a:pPr algn="ctr"/>
            <a:r>
              <a:rPr lang="en-US" sz="2000" b="1" dirty="0" smtClean="0">
                <a:solidFill>
                  <a:prstClr val="black"/>
                </a:solidFill>
                <a:latin typeface="Arial" panose="020B0604020202020204" pitchFamily="34" charset="0"/>
                <a:cs typeface="Arial" panose="020B0604020202020204" pitchFamily="34" charset="0"/>
              </a:rPr>
              <a:t>Sayın</a:t>
            </a:r>
            <a:endParaRPr lang="en-US" sz="2000" b="1" dirty="0">
              <a:solidFill>
                <a:prstClr val="black"/>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928679881"/>
              </p:ext>
            </p:extLst>
          </p:nvPr>
        </p:nvGraphicFramePr>
        <p:xfrm>
          <a:off x="1046288" y="1880220"/>
          <a:ext cx="4021189" cy="4031640"/>
        </p:xfrm>
        <a:graphic>
          <a:graphicData uri="http://schemas.openxmlformats.org/drawingml/2006/table">
            <a:tbl>
              <a:tblPr firstRow="1" bandRow="1">
                <a:tableStyleId>{5C22544A-7EE6-4342-B048-85BDC9FD1C3A}</a:tableStyleId>
              </a:tblPr>
              <a:tblGrid>
                <a:gridCol w="1880267">
                  <a:extLst>
                    <a:ext uri="{9D8B030D-6E8A-4147-A177-3AD203B41FA5}">
                      <a16:colId xmlns:a16="http://schemas.microsoft.com/office/drawing/2014/main" val="2379324747"/>
                    </a:ext>
                  </a:extLst>
                </a:gridCol>
                <a:gridCol w="2140922">
                  <a:extLst>
                    <a:ext uri="{9D8B030D-6E8A-4147-A177-3AD203B41FA5}">
                      <a16:colId xmlns:a16="http://schemas.microsoft.com/office/drawing/2014/main" val="2065052564"/>
                    </a:ext>
                  </a:extLst>
                </a:gridCol>
              </a:tblGrid>
              <a:tr h="671940">
                <a:tc>
                  <a:txBody>
                    <a:bodyPr/>
                    <a:lstStyle/>
                    <a:p>
                      <a:r>
                        <a:rPr lang="en-GB" sz="2000" b="1" dirty="0" smtClean="0">
                          <a:solidFill>
                            <a:schemeClr val="tx1"/>
                          </a:solidFill>
                          <a:latin typeface="Arial" panose="020B0604020202020204" pitchFamily="34" charset="0"/>
                          <a:cs typeface="Arial" panose="020B0604020202020204" pitchFamily="34" charset="0"/>
                        </a:rPr>
                        <a:t>Turkish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b="1" dirty="0" smtClean="0">
                          <a:solidFill>
                            <a:schemeClr val="tx1"/>
                          </a:solidFill>
                          <a:latin typeface="Arial" panose="020B0604020202020204" pitchFamily="34" charset="0"/>
                          <a:cs typeface="Arial" panose="020B0604020202020204" pitchFamily="34" charset="0"/>
                        </a:rPr>
                        <a:t>English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671940">
                <a:tc>
                  <a:txBody>
                    <a:bodyPr/>
                    <a:lstStyle/>
                    <a:p>
                      <a:pPr algn="l"/>
                      <a:r>
                        <a:rPr lang="en-GB" sz="2000" b="0" i="0" dirty="0" smtClean="0">
                          <a:solidFill>
                            <a:srgbClr val="1F1F1F"/>
                          </a:solidFill>
                          <a:effectLst/>
                          <a:latin typeface="Arial" panose="020B0604020202020204" pitchFamily="34" charset="0"/>
                        </a:rPr>
                        <a:t>Günaydın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morning</a:t>
                      </a:r>
                    </a:p>
                  </a:txBody>
                  <a:tcPr>
                    <a:solidFill>
                      <a:schemeClr val="accent6">
                        <a:lumMod val="20000"/>
                        <a:lumOff val="80000"/>
                      </a:schemeClr>
                    </a:solidFill>
                  </a:tcPr>
                </a:tc>
                <a:extLst>
                  <a:ext uri="{0D108BD9-81ED-4DB2-BD59-A6C34878D82A}">
                    <a16:rowId xmlns:a16="http://schemas.microsoft.com/office/drawing/2014/main" val="2106521360"/>
                  </a:ext>
                </a:extLst>
              </a:tr>
              <a:tr h="671940">
                <a:tc>
                  <a:txBody>
                    <a:bodyPr/>
                    <a:lstStyle/>
                    <a:p>
                      <a:r>
                        <a:rPr lang="en-GB" sz="2000" dirty="0" smtClean="0">
                          <a:latin typeface="Arial" panose="020B0604020202020204" pitchFamily="34" charset="0"/>
                          <a:cs typeface="Arial" panose="020B0604020202020204" pitchFamily="34" charset="0"/>
                        </a:rPr>
                        <a:t>Hanımefendi</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Madam</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671940">
                <a:tc>
                  <a:txBody>
                    <a:bodyPr/>
                    <a:lstStyle/>
                    <a:p>
                      <a:r>
                        <a:rPr lang="en-GB" sz="2000" dirty="0" smtClean="0">
                          <a:latin typeface="Arial" panose="020B0604020202020204" pitchFamily="34" charset="0"/>
                          <a:cs typeface="Arial" panose="020B0604020202020204" pitchFamily="34" charset="0"/>
                        </a:rPr>
                        <a:t>Sayın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Sir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1F1F1F"/>
                          </a:solidFill>
                          <a:effectLst/>
                          <a:uLnTx/>
                          <a:uFillTx/>
                          <a:latin typeface="Arial" panose="020B0604020202020204" pitchFamily="34" charset="0"/>
                          <a:ea typeface="+mn-ea"/>
                          <a:cs typeface="+mn-cs"/>
                        </a:rPr>
                        <a:t>Tünaydın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afternoon</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515207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Merhaba</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Hello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55611128"/>
                  </a:ext>
                </a:extLst>
              </a:tr>
            </a:tbl>
          </a:graphicData>
        </a:graphic>
      </p:graphicFrame>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2423486" y="2595963"/>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521526" y="3425411"/>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469667" y="4046228"/>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521526" y="4667045"/>
            <a:ext cx="406400" cy="406400"/>
          </a:xfrm>
          <a:prstGeom prst="rect">
            <a:avLst/>
          </a:prstGeom>
        </p:spPr>
      </p:pic>
      <p:pic>
        <p:nvPicPr>
          <p:cNvPr id="16"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521526" y="5345984"/>
            <a:ext cx="406400" cy="406400"/>
          </a:xfrm>
          <a:prstGeom prst="rect">
            <a:avLst/>
          </a:prstGeom>
        </p:spPr>
      </p:pic>
      <p:pic>
        <p:nvPicPr>
          <p:cNvPr id="18"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7155054" y="2072145"/>
            <a:ext cx="406400" cy="406400"/>
          </a:xfrm>
          <a:prstGeom prst="rect">
            <a:avLst/>
          </a:prstGeom>
        </p:spPr>
      </p:pic>
      <p:pic>
        <p:nvPicPr>
          <p:cNvPr id="20"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6382919" y="3754021"/>
            <a:ext cx="406400" cy="406400"/>
          </a:xfrm>
          <a:prstGeom prst="rect">
            <a:avLst/>
          </a:prstGeom>
        </p:spPr>
      </p:pic>
      <p:pic>
        <p:nvPicPr>
          <p:cNvPr id="21"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9663568" y="2686167"/>
            <a:ext cx="406400" cy="406400"/>
          </a:xfrm>
          <a:prstGeom prst="rect">
            <a:avLst/>
          </a:prstGeom>
        </p:spPr>
      </p:pic>
      <p:pic>
        <p:nvPicPr>
          <p:cNvPr id="22"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6475134" y="5769577"/>
            <a:ext cx="406400" cy="406400"/>
          </a:xfrm>
          <a:prstGeom prst="rect">
            <a:avLst/>
          </a:prstGeom>
        </p:spPr>
      </p:pic>
      <p:pic>
        <p:nvPicPr>
          <p:cNvPr id="24"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882792" y="282747"/>
            <a:ext cx="406400" cy="406400"/>
          </a:xfrm>
          <a:prstGeom prst="rect">
            <a:avLst/>
          </a:prstGeom>
        </p:spPr>
      </p:pic>
    </p:spTree>
    <p:extLst>
      <p:ext uri="{BB962C8B-B14F-4D97-AF65-F5344CB8AC3E}">
        <p14:creationId xmlns:p14="http://schemas.microsoft.com/office/powerpoint/2010/main" val="193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524" fill="hold"/>
                                        <p:tgtEl>
                                          <p:spTgt spid="8"/>
                                        </p:tgtEl>
                                      </p:cBhvr>
                                    </p:cmd>
                                  </p:childTnLst>
                                </p:cTn>
                              </p:par>
                            </p:childTnLst>
                          </p:cTn>
                        </p:par>
                      </p:childTnLst>
                    </p:cTn>
                  </p:par>
                </p:childTnLst>
              </p:cTn>
              <p:nextCondLst>
                <p:cond evt="onClick" delay="0">
                  <p:tgtEl>
                    <p:spTgt spid="8"/>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27" fill="hold"/>
                                        <p:tgtEl>
                                          <p:spTgt spid="9"/>
                                        </p:tgtEl>
                                      </p:cBhvr>
                                    </p:cmd>
                                  </p:childTnLst>
                                </p:cTn>
                              </p:par>
                            </p:childTnLst>
                          </p:cTn>
                        </p:par>
                      </p:childTnLst>
                    </p:cTn>
                  </p:par>
                </p:childTnLst>
              </p:cTn>
              <p:nextCondLst>
                <p:cond evt="onClick" delay="0">
                  <p:tgtEl>
                    <p:spTgt spid="9"/>
                  </p:tgtEl>
                </p:cond>
              </p:nextCondLst>
            </p:seq>
            <p:audio>
              <p:cMediaNode vol="80000">
                <p:cTn id="34" fill="hold" display="0">
                  <p:stCondLst>
                    <p:cond delay="indefinite"/>
                  </p:stCondLst>
                  <p:endCondLst>
                    <p:cond evt="onStopAudio" delay="0">
                      <p:tgtEl>
                        <p:sldTgt/>
                      </p:tgtEl>
                    </p:cond>
                  </p:endCondLst>
                </p:cTn>
                <p:tgtEl>
                  <p:spTgt spid="9"/>
                </p:tgtEl>
              </p:cMediaNode>
            </p:audio>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408" fill="hold"/>
                                        <p:tgtEl>
                                          <p:spTgt spid="10"/>
                                        </p:tgtEl>
                                      </p:cBhvr>
                                    </p:cmd>
                                  </p:childTnLst>
                                </p:cTn>
                              </p:par>
                            </p:childTnLst>
                          </p:cTn>
                        </p:par>
                      </p:childTnLst>
                    </p:cTn>
                  </p:par>
                </p:childTnLst>
              </p:cTn>
              <p:nextCondLst>
                <p:cond evt="onClick" delay="0">
                  <p:tgtEl>
                    <p:spTgt spid="10"/>
                  </p:tgtEl>
                </p:cond>
              </p:nextCondLst>
            </p:seq>
            <p:audio>
              <p:cMediaNode vol="80000">
                <p:cTn id="40" fill="hold" display="0">
                  <p:stCondLst>
                    <p:cond delay="indefinite"/>
                  </p:stCondLst>
                  <p:endCondLst>
                    <p:cond evt="onStopAudio" delay="0">
                      <p:tgtEl>
                        <p:sldTgt/>
                      </p:tgtEl>
                    </p:cond>
                  </p:endCondLst>
                </p:cTn>
                <p:tgtEl>
                  <p:spTgt spid="10"/>
                </p:tgtEl>
              </p:cMediaNode>
            </p:audio>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2501" fill="hold"/>
                                        <p:tgtEl>
                                          <p:spTgt spid="13"/>
                                        </p:tgtEl>
                                      </p:cBhvr>
                                    </p:cmd>
                                  </p:childTnLst>
                                </p:cTn>
                              </p:par>
                            </p:childTnLst>
                          </p:cTn>
                        </p:par>
                      </p:childTnLst>
                    </p:cTn>
                  </p:par>
                </p:childTnLst>
              </p:cTn>
              <p:nextCondLst>
                <p:cond evt="onClick" delay="0">
                  <p:tgtEl>
                    <p:spTgt spid="13"/>
                  </p:tgtEl>
                </p:cond>
              </p:nextCondLst>
            </p:seq>
            <p:audio>
              <p:cMediaNode vol="80000">
                <p:cTn id="46" fill="hold" display="0">
                  <p:stCondLst>
                    <p:cond delay="indefinite"/>
                  </p:stCondLst>
                  <p:endCondLst>
                    <p:cond evt="onStopAudio" delay="0">
                      <p:tgtEl>
                        <p:sldTgt/>
                      </p:tgtEl>
                    </p:cond>
                  </p:endCondLst>
                </p:cTn>
                <p:tgtEl>
                  <p:spTgt spid="13"/>
                </p:tgtEl>
              </p:cMediaNode>
            </p:audio>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222" fill="hold"/>
                                        <p:tgtEl>
                                          <p:spTgt spid="16"/>
                                        </p:tgtEl>
                                      </p:cBhvr>
                                    </p:cmd>
                                  </p:childTnLst>
                                </p:cTn>
                              </p:par>
                            </p:childTnLst>
                          </p:cTn>
                        </p:par>
                      </p:childTnLst>
                    </p:cTn>
                  </p:par>
                </p:childTnLst>
              </p:cTn>
              <p:nextCondLst>
                <p:cond evt="onClick" delay="0">
                  <p:tgtEl>
                    <p:spTgt spid="16"/>
                  </p:tgtEl>
                </p:cond>
              </p:nextCondLst>
            </p:seq>
            <p:audio>
              <p:cMediaNode vol="80000">
                <p:cTn id="52" fill="hold" display="0">
                  <p:stCondLst>
                    <p:cond delay="indefinite"/>
                  </p:stCondLst>
                  <p:endCondLst>
                    <p:cond evt="onStopAudio" delay="0">
                      <p:tgtEl>
                        <p:sldTgt/>
                      </p:tgtEl>
                    </p:cond>
                  </p:endCondLst>
                </p:cTn>
                <p:tgtEl>
                  <p:spTgt spid="16"/>
                </p:tgtEl>
              </p:cMediaNode>
            </p:audio>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6518" fill="hold"/>
                                        <p:tgtEl>
                                          <p:spTgt spid="18"/>
                                        </p:tgtEl>
                                      </p:cBhvr>
                                    </p:cmd>
                                  </p:childTnLst>
                                </p:cTn>
                              </p:par>
                            </p:childTnLst>
                          </p:cTn>
                        </p:par>
                      </p:childTnLst>
                    </p:cTn>
                  </p:par>
                </p:childTnLst>
              </p:cTn>
              <p:nextCondLst>
                <p:cond evt="onClick" delay="0">
                  <p:tgtEl>
                    <p:spTgt spid="18"/>
                  </p:tgtEl>
                </p:cond>
              </p:nextCondLst>
            </p:seq>
            <p:audio>
              <p:cMediaNode vol="80000">
                <p:cTn id="58" fill="hold" display="0">
                  <p:stCondLst>
                    <p:cond delay="indefinite"/>
                  </p:stCondLst>
                  <p:endCondLst>
                    <p:cond evt="onStopAudio" delay="0">
                      <p:tgtEl>
                        <p:sldTgt/>
                      </p:tgtEl>
                    </p:cond>
                  </p:endCondLst>
                </p:cTn>
                <p:tgtEl>
                  <p:spTgt spid="18"/>
                </p:tgtEl>
              </p:cMediaNode>
            </p:audio>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4010" fill="hold"/>
                                        <p:tgtEl>
                                          <p:spTgt spid="20"/>
                                        </p:tgtEl>
                                      </p:cBhvr>
                                    </p:cmd>
                                  </p:childTnLst>
                                </p:cTn>
                              </p:par>
                            </p:childTnLst>
                          </p:cTn>
                        </p:par>
                      </p:childTnLst>
                    </p:cTn>
                  </p:par>
                </p:childTnLst>
              </p:cTn>
              <p:nextCondLst>
                <p:cond evt="onClick" delay="0">
                  <p:tgtEl>
                    <p:spTgt spid="20"/>
                  </p:tgtEl>
                </p:cond>
              </p:nextCondLst>
            </p:seq>
            <p:audio>
              <p:cMediaNode vol="80000">
                <p:cTn id="64" fill="hold" display="0">
                  <p:stCondLst>
                    <p:cond delay="indefinite"/>
                  </p:stCondLst>
                  <p:endCondLst>
                    <p:cond evt="onStopAudio" delay="0">
                      <p:tgtEl>
                        <p:sldTgt/>
                      </p:tgtEl>
                    </p:cond>
                  </p:endCondLst>
                </p:cTn>
                <p:tgtEl>
                  <p:spTgt spid="20"/>
                </p:tgtEl>
              </p:cMediaNode>
            </p:audio>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872" fill="hold"/>
                                        <p:tgtEl>
                                          <p:spTgt spid="21"/>
                                        </p:tgtEl>
                                      </p:cBhvr>
                                    </p:cmd>
                                  </p:childTnLst>
                                </p:cTn>
                              </p:par>
                            </p:childTnLst>
                          </p:cTn>
                        </p:par>
                      </p:childTnLst>
                    </p:cTn>
                  </p:par>
                </p:childTnLst>
              </p:cTn>
              <p:nextCondLst>
                <p:cond evt="onClick" delay="0">
                  <p:tgtEl>
                    <p:spTgt spid="21"/>
                  </p:tgtEl>
                </p:cond>
              </p:nextCondLst>
            </p:seq>
            <p:audio>
              <p:cMediaNode vol="80000">
                <p:cTn id="70" fill="hold" display="0">
                  <p:stCondLst>
                    <p:cond delay="indefinite"/>
                  </p:stCondLst>
                  <p:endCondLst>
                    <p:cond evt="onStopAudio" delay="0">
                      <p:tgtEl>
                        <p:sldTgt/>
                      </p:tgtEl>
                    </p:cond>
                  </p:endCondLst>
                </p:cTn>
                <p:tgtEl>
                  <p:spTgt spid="21"/>
                </p:tgtEl>
              </p:cMediaNode>
            </p:audio>
            <p:seq concurrent="1" nextAc="seek">
              <p:cTn id="71" restart="whenNotActive" fill="hold" evtFilter="cancelBubble" nodeType="interactiveSeq">
                <p:stCondLst>
                  <p:cond evt="onClick" delay="0">
                    <p:tgtEl>
                      <p:spTgt spid="22"/>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3440" fill="hold"/>
                                        <p:tgtEl>
                                          <p:spTgt spid="22"/>
                                        </p:tgtEl>
                                      </p:cBhvr>
                                    </p:cmd>
                                  </p:childTnLst>
                                </p:cTn>
                              </p:par>
                            </p:childTnLst>
                          </p:cTn>
                        </p:par>
                      </p:childTnLst>
                    </p:cTn>
                  </p:par>
                </p:childTnLst>
              </p:cTn>
              <p:nextCondLst>
                <p:cond evt="onClick" delay="0">
                  <p:tgtEl>
                    <p:spTgt spid="22"/>
                  </p:tgtEl>
                </p:cond>
              </p:nextCondLst>
            </p:seq>
            <p:audio>
              <p:cMediaNode vol="80000">
                <p:cTn id="76" fill="hold" display="0">
                  <p:stCondLst>
                    <p:cond delay="indefinite"/>
                  </p:stCondLst>
                  <p:endCondLst>
                    <p:cond evt="onStopAudio" delay="0">
                      <p:tgtEl>
                        <p:sldTgt/>
                      </p:tgtEl>
                    </p:cond>
                  </p:endCondLst>
                </p:cTn>
                <p:tgtEl>
                  <p:spTgt spid="22"/>
                </p:tgtEl>
              </p:cMediaNode>
            </p:audio>
            <p:seq concurrent="1" nextAc="seek">
              <p:cTn id="77" restart="whenNotActive" fill="hold" evtFilter="cancelBubble" nodeType="interactiveSeq">
                <p:stCondLst>
                  <p:cond evt="onClick" delay="0">
                    <p:tgtEl>
                      <p:spTgt spid="24"/>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129" fill="hold"/>
                                        <p:tgtEl>
                                          <p:spTgt spid="24"/>
                                        </p:tgtEl>
                                      </p:cBhvr>
                                    </p:cmd>
                                  </p:childTnLst>
                                </p:cTn>
                              </p:par>
                            </p:childTnLst>
                          </p:cTn>
                        </p:par>
                      </p:childTnLst>
                    </p:cTn>
                  </p:par>
                </p:childTnLst>
              </p:cTn>
              <p:nextCondLst>
                <p:cond evt="onClick" delay="0">
                  <p:tgtEl>
                    <p:spTgt spid="24"/>
                  </p:tgtEl>
                </p:cond>
              </p:nextCondLst>
            </p:seq>
            <p:audio>
              <p:cMediaNode vol="80000">
                <p:cTn id="82" fill="hold" display="0">
                  <p:stCondLst>
                    <p:cond delay="indefinite"/>
                  </p:stCondLst>
                  <p:endCondLst>
                    <p:cond evt="onStopAudio" delay="0">
                      <p:tgtEl>
                        <p:sldTgt/>
                      </p:tgtEl>
                    </p:cond>
                  </p:endCondLst>
                </p:cTn>
                <p:tgtEl>
                  <p:spTgt spid="24"/>
                </p:tgtEl>
              </p:cMediaNode>
            </p:audio>
          </p:childTnLst>
        </p:cTn>
      </p:par>
    </p:tnLst>
    <p:bldLst>
      <p:bldP spid="17" grpId="0" animBg="1"/>
      <p:bldP spid="14"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01389" y="2469583"/>
            <a:ext cx="5176095"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14"/>
          <a:stretch>
            <a:fillRect/>
          </a:stretch>
        </p:blipFill>
        <p:spPr>
          <a:xfrm>
            <a:off x="11258550" y="5846618"/>
            <a:ext cx="933972" cy="910328"/>
          </a:xfrm>
          <a:prstGeom prst="rect">
            <a:avLst/>
          </a:prstGeom>
        </p:spPr>
      </p:pic>
      <p:sp>
        <p:nvSpPr>
          <p:cNvPr id="23" name="TextBox 22"/>
          <p:cNvSpPr txBox="1"/>
          <p:nvPr/>
        </p:nvSpPr>
        <p:spPr>
          <a:xfrm>
            <a:off x="3915642" y="154974"/>
            <a:ext cx="3912706" cy="646331"/>
          </a:xfrm>
          <a:prstGeom prst="rect">
            <a:avLst/>
          </a:prstGeom>
          <a:solidFill>
            <a:schemeClr val="bg1"/>
          </a:solidFill>
          <a:ln>
            <a:solidFill>
              <a:schemeClr val="tx1"/>
            </a:solidFill>
          </a:ln>
        </p:spPr>
        <p:txBody>
          <a:bodyPr wrap="square" rtlCol="0">
            <a:spAutoFit/>
          </a:bodyPr>
          <a:lstStyle/>
          <a:p>
            <a:r>
              <a:rPr lang="en-GB" sz="3600" dirty="0">
                <a:solidFill>
                  <a:prstClr val="black"/>
                </a:solidFill>
                <a:latin typeface="Arial" panose="020B0604020202020204" pitchFamily="34" charset="0"/>
                <a:cs typeface="Arial" panose="020B0604020202020204" pitchFamily="34" charset="0"/>
              </a:rPr>
              <a:t>Renkler </a:t>
            </a:r>
            <a:r>
              <a:rPr lang="en-GB" sz="3600" dirty="0" smtClean="0">
                <a:solidFill>
                  <a:prstClr val="black"/>
                </a:solidFill>
                <a:latin typeface="Arial" panose="020B0604020202020204" pitchFamily="34" charset="0"/>
                <a:cs typeface="Arial" panose="020B0604020202020204" pitchFamily="34" charset="0"/>
              </a:rPr>
              <a:t>– Colours</a:t>
            </a:r>
            <a:endParaRPr lang="en-GB" dirty="0">
              <a:latin typeface="Arial" panose="020B0604020202020204" pitchFamily="34" charset="0"/>
              <a:cs typeface="Arial" panose="020B0604020202020204" pitchFamily="34" charset="0"/>
            </a:endParaRPr>
          </a:p>
        </p:txBody>
      </p:sp>
      <p:sp>
        <p:nvSpPr>
          <p:cNvPr id="3" name="Flowchart: Connector 2"/>
          <p:cNvSpPr/>
          <p:nvPr/>
        </p:nvSpPr>
        <p:spPr>
          <a:xfrm>
            <a:off x="1118330" y="1496289"/>
            <a:ext cx="2343604" cy="2299855"/>
          </a:xfrm>
          <a:prstGeom prst="flowChartConnector">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600" b="1" dirty="0" smtClean="0">
              <a:solidFill>
                <a:prstClr val="black"/>
              </a:solidFill>
              <a:latin typeface="Arial" panose="020B0604020202020204" pitchFamily="34" charset="0"/>
              <a:cs typeface="Arial" panose="020B0604020202020204" pitchFamily="34" charset="0"/>
            </a:endParaRPr>
          </a:p>
          <a:p>
            <a:pPr lvl="0" algn="ctr"/>
            <a:r>
              <a:rPr lang="en-GB" sz="3600" b="1" dirty="0" smtClean="0">
                <a:solidFill>
                  <a:prstClr val="black"/>
                </a:solidFill>
                <a:latin typeface="Arial" panose="020B0604020202020204" pitchFamily="34" charset="0"/>
                <a:cs typeface="Arial" panose="020B0604020202020204" pitchFamily="34" charset="0"/>
              </a:rPr>
              <a:t>mavi</a:t>
            </a:r>
          </a:p>
          <a:p>
            <a:pPr lvl="0" algn="ctr"/>
            <a:endParaRPr lang="en-GB" sz="3600" b="1" dirty="0">
              <a:solidFill>
                <a:prstClr val="black"/>
              </a:solidFill>
              <a:latin typeface="Arial" panose="020B0604020202020204" pitchFamily="34" charset="0"/>
              <a:cs typeface="Arial" panose="020B0604020202020204" pitchFamily="34" charset="0"/>
            </a:endParaRPr>
          </a:p>
        </p:txBody>
      </p:sp>
      <p:sp>
        <p:nvSpPr>
          <p:cNvPr id="24" name="Oval 23"/>
          <p:cNvSpPr/>
          <p:nvPr/>
        </p:nvSpPr>
        <p:spPr>
          <a:xfrm>
            <a:off x="2697018" y="3642320"/>
            <a:ext cx="2530764" cy="246291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prstClr val="black"/>
                </a:solidFill>
                <a:latin typeface="Arial" panose="020B0604020202020204" pitchFamily="34" charset="0"/>
                <a:cs typeface="Arial" panose="020B0604020202020204" pitchFamily="34" charset="0"/>
              </a:rPr>
              <a:t>yeşil</a:t>
            </a:r>
          </a:p>
        </p:txBody>
      </p:sp>
      <p:sp>
        <p:nvSpPr>
          <p:cNvPr id="25" name="Oval 24"/>
          <p:cNvSpPr/>
          <p:nvPr/>
        </p:nvSpPr>
        <p:spPr>
          <a:xfrm>
            <a:off x="4648079" y="1496289"/>
            <a:ext cx="2501596" cy="23443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rPr>
              <a:t>kırmızı</a:t>
            </a:r>
            <a:endParaRPr lang="en-GB" sz="3600" b="1" dirty="0">
              <a:solidFill>
                <a:prstClr val="black"/>
              </a:solidFill>
              <a:latin typeface="Arial" panose="020B0604020202020204" pitchFamily="34" charset="0"/>
            </a:endParaRPr>
          </a:p>
        </p:txBody>
      </p:sp>
      <p:sp>
        <p:nvSpPr>
          <p:cNvPr id="26" name="Oval 25"/>
          <p:cNvSpPr/>
          <p:nvPr/>
        </p:nvSpPr>
        <p:spPr>
          <a:xfrm>
            <a:off x="6856482" y="3642320"/>
            <a:ext cx="2631608" cy="2390079"/>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b="1" dirty="0">
                <a:solidFill>
                  <a:prstClr val="black"/>
                </a:solidFill>
                <a:latin typeface="Arial" panose="020B0604020202020204" pitchFamily="34" charset="0"/>
                <a:cs typeface="Arial" panose="020B0604020202020204" pitchFamily="34" charset="0"/>
              </a:rPr>
              <a:t>turuncu</a:t>
            </a:r>
          </a:p>
        </p:txBody>
      </p:sp>
      <p:sp>
        <p:nvSpPr>
          <p:cNvPr id="27" name="Oval 26"/>
          <p:cNvSpPr/>
          <p:nvPr/>
        </p:nvSpPr>
        <p:spPr>
          <a:xfrm>
            <a:off x="8349673" y="1451766"/>
            <a:ext cx="2547723" cy="23443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cs typeface="Arial" panose="020B0604020202020204" pitchFamily="34" charset="0"/>
              </a:rPr>
              <a:t>sarı</a:t>
            </a:r>
            <a:endParaRPr lang="en-GB" sz="3600" b="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3090668" y="6387614"/>
            <a:ext cx="7174977" cy="369332"/>
          </a:xfrm>
          <a:prstGeom prst="rect">
            <a:avLst/>
          </a:prstGeom>
        </p:spPr>
        <p:txBody>
          <a:bodyPr wrap="none">
            <a:spAutoFit/>
          </a:bodyPr>
          <a:lstStyle/>
          <a:p>
            <a:r>
              <a:rPr lang="en-GB" dirty="0" smtClean="0"/>
              <a:t>Introduction to </a:t>
            </a:r>
            <a:r>
              <a:rPr lang="en-GB" dirty="0"/>
              <a:t>colours: </a:t>
            </a:r>
            <a:r>
              <a:rPr lang="en-GB" dirty="0">
                <a:hlinkClick r:id="rId15"/>
              </a:rPr>
              <a:t>https://</a:t>
            </a:r>
            <a:r>
              <a:rPr lang="en-GB" dirty="0" smtClean="0">
                <a:hlinkClick r:id="rId15"/>
              </a:rPr>
              <a:t>www.youtube.com/watch?v=wrnufRPlRO0</a:t>
            </a:r>
            <a:r>
              <a:rPr lang="en-GB" dirty="0" smtClean="0"/>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969086" y="274939"/>
            <a:ext cx="406400" cy="4064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132872" y="2985655"/>
            <a:ext cx="406400" cy="406400"/>
          </a:xfrm>
          <a:prstGeom prst="rect">
            <a:avLst/>
          </a:prstGeom>
        </p:spPr>
      </p:pic>
      <p:pic>
        <p:nvPicPr>
          <p:cNvPr id="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766273" y="3066469"/>
            <a:ext cx="406400" cy="406400"/>
          </a:xfrm>
          <a:prstGeom prst="rect">
            <a:avLst/>
          </a:prstGeom>
        </p:spPr>
      </p:pic>
      <p:pic>
        <p:nvPicPr>
          <p:cNvPr id="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9399674" y="2863269"/>
            <a:ext cx="406400" cy="4064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3872242" y="5285318"/>
            <a:ext cx="406400" cy="406400"/>
          </a:xfrm>
          <a:prstGeom prst="rect">
            <a:avLst/>
          </a:prstGeom>
        </p:spPr>
      </p:pic>
      <p:pic>
        <p:nvPicPr>
          <p:cNvPr id="1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7969086" y="5146963"/>
            <a:ext cx="406400" cy="406400"/>
          </a:xfrm>
          <a:prstGeom prst="rect">
            <a:avLst/>
          </a:prstGeom>
        </p:spPr>
      </p:pic>
    </p:spTree>
    <p:extLst>
      <p:ext uri="{BB962C8B-B14F-4D97-AF65-F5344CB8AC3E}">
        <p14:creationId xmlns:p14="http://schemas.microsoft.com/office/powerpoint/2010/main" val="2207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874" fill="hold"/>
                                        <p:tgtEl>
                                          <p:spTgt spid="2"/>
                                        </p:tgtEl>
                                      </p:cBhvr>
                                    </p:cmd>
                                  </p:childTnLst>
                                </p:cTn>
                              </p:par>
                            </p:childTnLst>
                          </p:cTn>
                        </p:par>
                      </p:childTnLst>
                    </p:cTn>
                  </p:par>
                </p:childTnLst>
              </p:cTn>
              <p:nextCondLst>
                <p:cond evt="onClick" delay="0">
                  <p:tgtEl>
                    <p:spTgt spid="2"/>
                  </p:tgtEl>
                </p:cond>
              </p:nextCondLst>
            </p:seq>
            <p:audio>
              <p:cMediaNode vol="80000">
                <p:cTn id="43" fill="hold" display="0">
                  <p:stCondLst>
                    <p:cond delay="indefinite"/>
                  </p:stCondLst>
                  <p:endCondLst>
                    <p:cond evt="onStopAudio" delay="0">
                      <p:tgtEl>
                        <p:sldTgt/>
                      </p:tgtEl>
                    </p:cond>
                  </p:endCondLst>
                </p:cTn>
                <p:tgtEl>
                  <p:spTgt spid="2"/>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874" fill="hold"/>
                                        <p:tgtEl>
                                          <p:spTgt spid="4"/>
                                        </p:tgtEl>
                                      </p:cBhvr>
                                    </p:cmd>
                                  </p:childTnLst>
                                </p:cTn>
                              </p:par>
                            </p:childTnLst>
                          </p:cTn>
                        </p:par>
                      </p:childTnLst>
                    </p:cTn>
                  </p:par>
                </p:childTnLst>
              </p:cTn>
              <p:nextCondLst>
                <p:cond evt="onClick" delay="0">
                  <p:tgtEl>
                    <p:spTgt spid="4"/>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279" fill="hold"/>
                                        <p:tgtEl>
                                          <p:spTgt spid="7"/>
                                        </p:tgtEl>
                                      </p:cBhvr>
                                    </p:cmd>
                                  </p:childTnLst>
                                </p:cTn>
                              </p:par>
                            </p:childTnLst>
                          </p:cTn>
                        </p:par>
                      </p:childTnLst>
                    </p:cTn>
                  </p:par>
                </p:childTnLst>
              </p:cTn>
              <p:nextCondLst>
                <p:cond evt="onClick" delay="0">
                  <p:tgtEl>
                    <p:spTgt spid="7"/>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524" fill="hold"/>
                                        <p:tgtEl>
                                          <p:spTgt spid="8"/>
                                        </p:tgtEl>
                                      </p:cBhvr>
                                    </p:cmd>
                                  </p:childTnLst>
                                </p:cTn>
                              </p:par>
                            </p:childTnLst>
                          </p:cTn>
                        </p:par>
                      </p:childTnLst>
                    </p:cTn>
                  </p:par>
                </p:childTnLst>
              </p:cTn>
              <p:nextCondLst>
                <p:cond evt="onClick" delay="0">
                  <p:tgtEl>
                    <p:spTgt spid="8"/>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919" fill="hold"/>
                                        <p:tgtEl>
                                          <p:spTgt spid="10"/>
                                        </p:tgtEl>
                                      </p:cBhvr>
                                    </p:cmd>
                                  </p:childTnLst>
                                </p:cTn>
                              </p:par>
                            </p:childTnLst>
                          </p:cTn>
                        </p:par>
                      </p:childTnLst>
                    </p:cTn>
                  </p:par>
                </p:childTnLst>
              </p:cTn>
              <p:nextCondLst>
                <p:cond evt="onClick" delay="0">
                  <p:tgtEl>
                    <p:spTgt spid="10"/>
                  </p:tgtEl>
                </p:cond>
              </p:nextCondLst>
            </p:seq>
            <p:audio>
              <p:cMediaNode vol="80000">
                <p:cTn id="67" fill="hold" display="0">
                  <p:stCondLst>
                    <p:cond delay="indefinite"/>
                  </p:stCondLst>
                  <p:endCondLst>
                    <p:cond evt="onStopAudio" delay="0">
                      <p:tgtEl>
                        <p:sldTgt/>
                      </p:tgtEl>
                    </p:cond>
                  </p:endCondLst>
                </p:cTn>
                <p:tgtEl>
                  <p:spTgt spid="10"/>
                </p:tgtEl>
              </p:cMediaNode>
            </p:audio>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083" fill="hold"/>
                                        <p:tgtEl>
                                          <p:spTgt spid="13"/>
                                        </p:tgtEl>
                                      </p:cBhvr>
                                    </p:cmd>
                                  </p:childTnLst>
                                </p:cTn>
                              </p:par>
                            </p:childTnLst>
                          </p:cTn>
                        </p:par>
                      </p:childTnLst>
                    </p:cTn>
                  </p:par>
                </p:childTnLst>
              </p:cTn>
              <p:nextCondLst>
                <p:cond evt="onClick" delay="0">
                  <p:tgtEl>
                    <p:spTgt spid="13"/>
                  </p:tgtEl>
                </p:cond>
              </p:nextCondLst>
            </p:seq>
            <p:audio>
              <p:cMediaNode vol="80000">
                <p:cTn id="73" fill="hold" display="0">
                  <p:stCondLst>
                    <p:cond delay="indefinite"/>
                  </p:stCondLst>
                  <p:endCondLst>
                    <p:cond evt="onStopAudio" delay="0">
                      <p:tgtEl>
                        <p:sldTgt/>
                      </p:tgtEl>
                    </p:cond>
                  </p:endCondLst>
                </p:cTn>
                <p:tgtEl>
                  <p:spTgt spid="13"/>
                </p:tgtEl>
              </p:cMediaNode>
            </p:audio>
          </p:childTnLst>
        </p:cTn>
      </p:par>
    </p:tnLst>
    <p:bldLst>
      <p:bldP spid="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2"/>
          <a:stretch>
            <a:fillRect/>
          </a:stretch>
        </p:blipFill>
        <p:spPr>
          <a:xfrm>
            <a:off x="882258" y="-594"/>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6014" y="2424208"/>
            <a:ext cx="5266845" cy="861774"/>
          </a:xfrm>
          <a:prstGeom prst="rect">
            <a:avLst/>
          </a:prstGeom>
          <a:noFill/>
        </p:spPr>
        <p:txBody>
          <a:bodyPr wrap="square" rtlCol="0">
            <a:spAutoFit/>
          </a:bodyPr>
          <a:lstStyle/>
          <a:p>
            <a:pPr lvl="0" algn="ctr"/>
            <a:r>
              <a:rPr lang="en-US" sz="5000" dirty="0" smtClean="0">
                <a:solidFill>
                  <a:prstClr val="black"/>
                </a:solidFill>
              </a:rPr>
              <a:t>October </a:t>
            </a:r>
            <a:r>
              <a:rPr lang="en-US" sz="5000" dirty="0">
                <a:solidFill>
                  <a:prstClr val="black"/>
                </a:solidFill>
              </a:rPr>
              <a:t>- </a:t>
            </a:r>
            <a:r>
              <a:rPr lang="en-US" sz="5000" dirty="0" smtClean="0">
                <a:solidFill>
                  <a:prstClr val="black"/>
                </a:solidFill>
              </a:rPr>
              <a:t>Turkish</a:t>
            </a:r>
            <a:endParaRPr lang="en-US" sz="5000"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622172" y="85052"/>
            <a:ext cx="4503107" cy="646331"/>
          </a:xfrm>
          <a:prstGeom prst="rect">
            <a:avLst/>
          </a:prstGeom>
          <a:solidFill>
            <a:schemeClr val="bg1"/>
          </a:solidFill>
          <a:ln>
            <a:solidFill>
              <a:schemeClr val="tx1"/>
            </a:solidFill>
          </a:ln>
        </p:spPr>
        <p:txBody>
          <a:bodyPr wrap="square" rtlCol="0">
            <a:spAutoFit/>
          </a:bodyPr>
          <a:lstStyle/>
          <a:p>
            <a:r>
              <a:rPr lang="en-GB" sz="3600" dirty="0">
                <a:solidFill>
                  <a:prstClr val="black"/>
                </a:solidFill>
                <a:latin typeface="Arial" panose="020B0604020202020204" pitchFamily="34" charset="0"/>
                <a:cs typeface="Arial" panose="020B0604020202020204" pitchFamily="34" charset="0"/>
              </a:rPr>
              <a:t>Öğle yemeği </a:t>
            </a:r>
            <a:r>
              <a:rPr lang="en-GB" sz="3600" dirty="0" smtClean="0">
                <a:solidFill>
                  <a:prstClr val="black"/>
                </a:solidFill>
                <a:latin typeface="Arial" panose="020B0604020202020204" pitchFamily="34" charset="0"/>
                <a:cs typeface="Arial" panose="020B0604020202020204" pitchFamily="34" charset="0"/>
              </a:rPr>
              <a:t>– Lunch</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966220" y="1818512"/>
            <a:ext cx="2121279" cy="1519617"/>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smtClean="0">
                <a:solidFill>
                  <a:srgbClr val="000000"/>
                </a:solidFill>
                <a:latin typeface="Arial" panose="020B0604020202020204" pitchFamily="34" charset="0"/>
                <a:cs typeface="Arial" panose="020B0604020202020204" pitchFamily="34" charset="0"/>
              </a:rPr>
              <a:t>Sarı lütfen.</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7089145" y="811471"/>
            <a:ext cx="2285764" cy="1643674"/>
          </a:xfrm>
          <a:prstGeom prst="wedgeEllipse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Yeşil</a:t>
            </a:r>
            <a:r>
              <a:rPr lang="en-US" sz="2000" b="1" dirty="0">
                <a:solidFill>
                  <a:schemeClr val="tx1"/>
                </a:solidFill>
                <a:latin typeface="Arial" panose="020B0604020202020204" pitchFamily="34" charset="0"/>
                <a:cs typeface="Arial" panose="020B0604020202020204" pitchFamily="34" charset="0"/>
              </a:rPr>
              <a:t> Teşekkür ederim</a:t>
            </a:r>
          </a:p>
        </p:txBody>
      </p:sp>
      <p:sp>
        <p:nvSpPr>
          <p:cNvPr id="7" name="Oval Callout 6"/>
          <p:cNvSpPr/>
          <p:nvPr/>
        </p:nvSpPr>
        <p:spPr>
          <a:xfrm flipH="1">
            <a:off x="5139952" y="1414990"/>
            <a:ext cx="2063254" cy="1646116"/>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Turuncu lütfen.</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45825" y="5107709"/>
            <a:ext cx="2255699" cy="1505189"/>
          </a:xfrm>
          <a:prstGeom prst="wedgeEllipse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Kırmızı lütfen.</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847890586"/>
              </p:ext>
            </p:extLst>
          </p:nvPr>
        </p:nvGraphicFramePr>
        <p:xfrm>
          <a:off x="1017631" y="3573428"/>
          <a:ext cx="4157145" cy="2522572"/>
        </p:xfrm>
        <a:graphic>
          <a:graphicData uri="http://schemas.openxmlformats.org/drawingml/2006/table">
            <a:tbl>
              <a:tblPr firstRow="1" bandRow="1">
                <a:tableStyleId>{5C22544A-7EE6-4342-B048-85BDC9FD1C3A}</a:tableStyleId>
              </a:tblPr>
              <a:tblGrid>
                <a:gridCol w="2270514">
                  <a:extLst>
                    <a:ext uri="{9D8B030D-6E8A-4147-A177-3AD203B41FA5}">
                      <a16:colId xmlns:a16="http://schemas.microsoft.com/office/drawing/2014/main" val="2379324747"/>
                    </a:ext>
                  </a:extLst>
                </a:gridCol>
                <a:gridCol w="1886631">
                  <a:extLst>
                    <a:ext uri="{9D8B030D-6E8A-4147-A177-3AD203B41FA5}">
                      <a16:colId xmlns:a16="http://schemas.microsoft.com/office/drawing/2014/main" val="2065052564"/>
                    </a:ext>
                  </a:extLst>
                </a:gridCol>
              </a:tblGrid>
              <a:tr h="455383">
                <a:tc>
                  <a:txBody>
                    <a:bodyPr/>
                    <a:lstStyle/>
                    <a:p>
                      <a:r>
                        <a:rPr lang="en-GB" sz="2000" dirty="0" smtClean="0">
                          <a:solidFill>
                            <a:schemeClr val="tx1"/>
                          </a:solidFill>
                          <a:latin typeface="Arial" panose="020B0604020202020204" pitchFamily="34" charset="0"/>
                          <a:cs typeface="Arial" panose="020B0604020202020204" pitchFamily="34" charset="0"/>
                        </a:rPr>
                        <a:t>Turkish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English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455383">
                <a:tc>
                  <a:txBody>
                    <a:bodyPr/>
                    <a:lstStyle/>
                    <a:p>
                      <a:r>
                        <a:rPr lang="en-GB" sz="2000" dirty="0" smtClean="0">
                          <a:latin typeface="Arial" panose="020B0604020202020204" pitchFamily="34" charset="0"/>
                          <a:cs typeface="Arial" panose="020B0604020202020204" pitchFamily="34" charset="0"/>
                        </a:rPr>
                        <a:t>Lütfen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please</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106521360"/>
                  </a:ext>
                </a:extLst>
              </a:tr>
              <a:tr h="455383">
                <a:tc>
                  <a:txBody>
                    <a:bodyPr/>
                    <a:lstStyle/>
                    <a:p>
                      <a:r>
                        <a:rPr lang="en-GB" sz="2000" dirty="0" smtClean="0">
                          <a:latin typeface="Arial" panose="020B0604020202020204" pitchFamily="34" charset="0"/>
                          <a:cs typeface="Arial" panose="020B0604020202020204" pitchFamily="34" charset="0"/>
                        </a:rPr>
                        <a:t>Teşekkür ederim</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thank</a:t>
                      </a:r>
                      <a:r>
                        <a:rPr lang="en-GB" sz="2000" baseline="0" dirty="0" smtClean="0">
                          <a:latin typeface="Arial" panose="020B0604020202020204" pitchFamily="34" charset="0"/>
                          <a:cs typeface="Arial" panose="020B0604020202020204" pitchFamily="34" charset="0"/>
                        </a:rPr>
                        <a:t> you</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455383">
                <a:tc>
                  <a:txBody>
                    <a:bodyPr/>
                    <a:lstStyle/>
                    <a:p>
                      <a:r>
                        <a:rPr lang="en-GB" sz="2000" dirty="0" smtClean="0">
                          <a:latin typeface="Arial" panose="020B0604020202020204" pitchFamily="34" charset="0"/>
                          <a:cs typeface="Arial" panose="020B0604020202020204" pitchFamily="34" charset="0"/>
                        </a:rPr>
                        <a:t>Hangi renk?</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Which colour?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47289">
                <a:tc>
                  <a:txBody>
                    <a:bodyPr/>
                    <a:lstStyle/>
                    <a:p>
                      <a:r>
                        <a:rPr lang="en-GB" sz="2000" dirty="0" smtClean="0">
                          <a:latin typeface="Arial" panose="020B0604020202020204" pitchFamily="34" charset="0"/>
                          <a:cs typeface="Arial" panose="020B0604020202020204" pitchFamily="34" charset="0"/>
                        </a:rPr>
                        <a:t>paketlenmiş öğle yemeği</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packed lunch</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437402686"/>
                  </a:ext>
                </a:extLst>
              </a:tr>
            </a:tbl>
          </a:graphicData>
        </a:graphic>
      </p:graphicFrame>
      <p:sp>
        <p:nvSpPr>
          <p:cNvPr id="18" name="Oval Callout 17"/>
          <p:cNvSpPr/>
          <p:nvPr/>
        </p:nvSpPr>
        <p:spPr>
          <a:xfrm flipH="1">
            <a:off x="5689599" y="3383947"/>
            <a:ext cx="2295707" cy="1643675"/>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Mavi</a:t>
            </a:r>
            <a:r>
              <a:rPr lang="en-US" sz="2000" b="1" dirty="0">
                <a:solidFill>
                  <a:schemeClr val="tx1"/>
                </a:solidFill>
                <a:latin typeface="Arial" panose="020B0604020202020204" pitchFamily="34" charset="0"/>
                <a:cs typeface="Arial" panose="020B0604020202020204" pitchFamily="34" charset="0"/>
              </a:rPr>
              <a:t> Teşekkür ederim</a:t>
            </a:r>
          </a:p>
        </p:txBody>
      </p:sp>
      <p:sp>
        <p:nvSpPr>
          <p:cNvPr id="8" name="Oval Callout 7"/>
          <p:cNvSpPr/>
          <p:nvPr/>
        </p:nvSpPr>
        <p:spPr>
          <a:xfrm>
            <a:off x="1092209" y="1619481"/>
            <a:ext cx="2157542" cy="1671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prstClr val="black"/>
                </a:solidFill>
                <a:latin typeface="Arial" panose="020B0604020202020204" pitchFamily="34" charset="0"/>
                <a:cs typeface="Arial" panose="020B0604020202020204" pitchFamily="34" charset="0"/>
              </a:rPr>
              <a:t>Hangi renk?</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232027" y="213520"/>
            <a:ext cx="406400" cy="406400"/>
          </a:xfrm>
          <a:prstGeom prst="rect">
            <a:avLst/>
          </a:prstGeom>
        </p:spPr>
      </p:pic>
      <p:pic>
        <p:nvPicPr>
          <p:cNvPr id="1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701636" y="2238048"/>
            <a:ext cx="406400" cy="406400"/>
          </a:xfrm>
          <a:prstGeom prst="rect">
            <a:avLst/>
          </a:prstGeom>
        </p:spPr>
      </p:pic>
      <p:pic>
        <p:nvPicPr>
          <p:cNvPr id="13"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807278" y="4130963"/>
            <a:ext cx="406400" cy="406400"/>
          </a:xfrm>
          <a:prstGeom prst="rect">
            <a:avLst/>
          </a:prstGeom>
        </p:spPr>
      </p:pic>
      <p:pic>
        <p:nvPicPr>
          <p:cNvPr id="19"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989864" y="4541134"/>
            <a:ext cx="406400" cy="406400"/>
          </a:xfrm>
          <a:prstGeom prst="rect">
            <a:avLst/>
          </a:prstGeom>
        </p:spPr>
      </p:pic>
      <p:pic>
        <p:nvPicPr>
          <p:cNvPr id="2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816514" y="5015433"/>
            <a:ext cx="406400" cy="406400"/>
          </a:xfrm>
          <a:prstGeom prst="rect">
            <a:avLst/>
          </a:prstGeom>
        </p:spPr>
      </p:pic>
      <p:pic>
        <p:nvPicPr>
          <p:cNvPr id="21"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904836" y="5689600"/>
            <a:ext cx="406400" cy="406400"/>
          </a:xfrm>
          <a:prstGeom prst="rect">
            <a:avLst/>
          </a:prstGeom>
        </p:spPr>
      </p:pic>
      <p:pic>
        <p:nvPicPr>
          <p:cNvPr id="22"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6719999" y="2148525"/>
            <a:ext cx="406400" cy="406400"/>
          </a:xfrm>
          <a:prstGeom prst="rect">
            <a:avLst/>
          </a:prstGeom>
        </p:spPr>
      </p:pic>
      <p:pic>
        <p:nvPicPr>
          <p:cNvPr id="23"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8890207" y="1480098"/>
            <a:ext cx="406400" cy="406400"/>
          </a:xfrm>
          <a:prstGeom prst="rect">
            <a:avLst/>
          </a:prstGeom>
        </p:spPr>
      </p:pic>
      <p:pic>
        <p:nvPicPr>
          <p:cNvPr id="24"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10483154" y="2351725"/>
            <a:ext cx="406400" cy="406400"/>
          </a:xfrm>
          <a:prstGeom prst="rect">
            <a:avLst/>
          </a:prstGeom>
        </p:spPr>
      </p:pic>
      <p:pic>
        <p:nvPicPr>
          <p:cNvPr id="25"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7578906" y="4002584"/>
            <a:ext cx="406400" cy="406400"/>
          </a:xfrm>
          <a:prstGeom prst="rect">
            <a:avLst/>
          </a:prstGeom>
        </p:spPr>
      </p:pic>
      <p:pic>
        <p:nvPicPr>
          <p:cNvPr id="26"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128511" y="5643418"/>
            <a:ext cx="406400" cy="406400"/>
          </a:xfrm>
          <a:prstGeom prst="rect">
            <a:avLst/>
          </a:prstGeom>
        </p:spPr>
      </p:pic>
    </p:spTree>
    <p:extLst>
      <p:ext uri="{BB962C8B-B14F-4D97-AF65-F5344CB8AC3E}">
        <p14:creationId xmlns:p14="http://schemas.microsoft.com/office/powerpoint/2010/main" val="327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570" fill="hold"/>
                                        <p:tgtEl>
                                          <p:spTgt spid="9"/>
                                        </p:tgtEl>
                                      </p:cBhvr>
                                    </p:cmd>
                                  </p:childTnLst>
                                </p:cTn>
                              </p:par>
                            </p:childTnLst>
                          </p:cTn>
                        </p:par>
                      </p:childTnLst>
                    </p:cTn>
                  </p:par>
                </p:childTnLst>
              </p:cTn>
              <p:nextCondLst>
                <p:cond evt="onClick" delay="0">
                  <p:tgtEl>
                    <p:spTgt spid="9"/>
                  </p:tgtEl>
                </p:cond>
              </p:nextCondLst>
            </p:seq>
            <p:audio>
              <p:cMediaNode vol="80000">
                <p:cTn id="33" fill="hold" display="0">
                  <p:stCondLst>
                    <p:cond delay="indefinite"/>
                  </p:stCondLst>
                  <p:endCondLst>
                    <p:cond evt="onStopAudio" delay="0">
                      <p:tgtEl>
                        <p:sldTgt/>
                      </p:tgtEl>
                    </p:cond>
                  </p:endCondLst>
                </p:cTn>
                <p:tgtEl>
                  <p:spTgt spid="9"/>
                </p:tgtEl>
              </p:cMediaNode>
            </p:audio>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779" fill="hold"/>
                                        <p:tgtEl>
                                          <p:spTgt spid="10"/>
                                        </p:tgtEl>
                                      </p:cBhvr>
                                    </p:cmd>
                                  </p:childTnLst>
                                </p:cTn>
                              </p:par>
                            </p:childTnLst>
                          </p:cTn>
                        </p:par>
                      </p:childTnLst>
                    </p:cTn>
                  </p:par>
                </p:childTnLst>
              </p:cTn>
              <p:nextCondLst>
                <p:cond evt="onClick" delay="0">
                  <p:tgtEl>
                    <p:spTgt spid="10"/>
                  </p:tgtEl>
                </p:cond>
              </p:nextCondLst>
            </p:seq>
            <p:audio>
              <p:cMediaNode vol="80000">
                <p:cTn id="39" fill="hold" display="0">
                  <p:stCondLst>
                    <p:cond delay="indefinite"/>
                  </p:stCondLst>
                  <p:endCondLst>
                    <p:cond evt="onStopAudio" delay="0">
                      <p:tgtEl>
                        <p:sldTgt/>
                      </p:tgtEl>
                    </p:cond>
                  </p:endCondLst>
                </p:cTn>
                <p:tgtEl>
                  <p:spTgt spid="10"/>
                </p:tgtEl>
              </p:cMediaNode>
            </p:audio>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012" fill="hold"/>
                                        <p:tgtEl>
                                          <p:spTgt spid="13"/>
                                        </p:tgtEl>
                                      </p:cBhvr>
                                    </p:cmd>
                                  </p:childTnLst>
                                </p:cTn>
                              </p:par>
                            </p:childTnLst>
                          </p:cTn>
                        </p:par>
                      </p:childTnLst>
                    </p:cTn>
                  </p:par>
                </p:childTnLst>
              </p:cTn>
              <p:nextCondLst>
                <p:cond evt="onClick" delay="0">
                  <p:tgtEl>
                    <p:spTgt spid="13"/>
                  </p:tgtEl>
                </p:cond>
              </p:nextCondLst>
            </p:seq>
            <p:audio>
              <p:cMediaNode vol="80000">
                <p:cTn id="45" fill="hold" display="0">
                  <p:stCondLst>
                    <p:cond delay="indefinite"/>
                  </p:stCondLst>
                  <p:endCondLst>
                    <p:cond evt="onStopAudio" delay="0">
                      <p:tgtEl>
                        <p:sldTgt/>
                      </p:tgtEl>
                    </p:cond>
                  </p:endCondLst>
                </p:cTn>
                <p:tgtEl>
                  <p:spTgt spid="13"/>
                </p:tgtEl>
              </p:cMediaNode>
            </p:audio>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3197" fill="hold"/>
                                        <p:tgtEl>
                                          <p:spTgt spid="19"/>
                                        </p:tgtEl>
                                      </p:cBhvr>
                                    </p:cmd>
                                  </p:childTnLst>
                                </p:cTn>
                              </p:par>
                            </p:childTnLst>
                          </p:cTn>
                        </p:par>
                      </p:childTnLst>
                    </p:cTn>
                  </p:par>
                </p:childTnLst>
              </p:cTn>
              <p:nextCondLst>
                <p:cond evt="onClick" delay="0">
                  <p:tgtEl>
                    <p:spTgt spid="19"/>
                  </p:tgtEl>
                </p:cond>
              </p:nextCondLst>
            </p:seq>
            <p:audio>
              <p:cMediaNode vol="80000">
                <p:cTn id="51" fill="hold" display="0">
                  <p:stCondLst>
                    <p:cond delay="indefinite"/>
                  </p:stCondLst>
                  <p:endCondLst>
                    <p:cond evt="onStopAudio" delay="0">
                      <p:tgtEl>
                        <p:sldTgt/>
                      </p:tgtEl>
                    </p:cond>
                  </p:endCondLst>
                </p:cTn>
                <p:tgtEl>
                  <p:spTgt spid="19"/>
                </p:tgtEl>
              </p:cMediaNode>
            </p:audio>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779" fill="hold"/>
                                        <p:tgtEl>
                                          <p:spTgt spid="20"/>
                                        </p:tgtEl>
                                      </p:cBhvr>
                                    </p:cmd>
                                  </p:childTnLst>
                                </p:cTn>
                              </p:par>
                            </p:childTnLst>
                          </p:cTn>
                        </p:par>
                      </p:childTnLst>
                    </p:cTn>
                  </p:par>
                </p:childTnLst>
              </p:cTn>
              <p:nextCondLst>
                <p:cond evt="onClick" delay="0">
                  <p:tgtEl>
                    <p:spTgt spid="20"/>
                  </p:tgtEl>
                </p:cond>
              </p:nextCondLst>
            </p:seq>
            <p:audio>
              <p:cMediaNode vol="80000">
                <p:cTn id="57" fill="hold" display="0">
                  <p:stCondLst>
                    <p:cond delay="indefinite"/>
                  </p:stCondLst>
                  <p:endCondLst>
                    <p:cond evt="onStopAudio" delay="0">
                      <p:tgtEl>
                        <p:sldTgt/>
                      </p:tgtEl>
                    </p:cond>
                  </p:endCondLst>
                </p:cTn>
                <p:tgtEl>
                  <p:spTgt spid="20"/>
                </p:tgtEl>
              </p:cMediaNode>
            </p:audio>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3383" fill="hold"/>
                                        <p:tgtEl>
                                          <p:spTgt spid="21"/>
                                        </p:tgtEl>
                                      </p:cBhvr>
                                    </p:cmd>
                                  </p:childTnLst>
                                </p:cTn>
                              </p:par>
                            </p:childTnLst>
                          </p:cTn>
                        </p:par>
                      </p:childTnLst>
                    </p:cTn>
                  </p:par>
                </p:childTnLst>
              </p:cTn>
              <p:nextCondLst>
                <p:cond evt="onClick" delay="0">
                  <p:tgtEl>
                    <p:spTgt spid="21"/>
                  </p:tgtEl>
                </p:cond>
              </p:nextCondLst>
            </p:seq>
            <p:audio>
              <p:cMediaNode vol="80000">
                <p:cTn id="63" fill="hold" display="0">
                  <p:stCondLst>
                    <p:cond delay="indefinite"/>
                  </p:stCondLst>
                  <p:endCondLst>
                    <p:cond evt="onStopAudio" delay="0">
                      <p:tgtEl>
                        <p:sldTgt/>
                      </p:tgtEl>
                    </p:cond>
                  </p:endCondLst>
                </p:cTn>
                <p:tgtEl>
                  <p:spTgt spid="21"/>
                </p:tgtEl>
              </p:cMediaNode>
            </p:audio>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012" fill="hold"/>
                                        <p:tgtEl>
                                          <p:spTgt spid="22"/>
                                        </p:tgtEl>
                                      </p:cBhvr>
                                    </p:cmd>
                                  </p:childTnLst>
                                </p:cTn>
                              </p:par>
                            </p:childTnLst>
                          </p:cTn>
                        </p:par>
                      </p:childTnLst>
                    </p:cTn>
                  </p:par>
                </p:childTnLst>
              </p:cTn>
              <p:nextCondLst>
                <p:cond evt="onClick" delay="0">
                  <p:tgtEl>
                    <p:spTgt spid="22"/>
                  </p:tgtEl>
                </p:cond>
              </p:nextCondLst>
            </p:seq>
            <p:audio>
              <p:cMediaNode vol="80000">
                <p:cTn id="69" fill="hold" display="0">
                  <p:stCondLst>
                    <p:cond delay="indefinite"/>
                  </p:stCondLst>
                  <p:endCondLst>
                    <p:cond evt="onStopAudio" delay="0">
                      <p:tgtEl>
                        <p:sldTgt/>
                      </p:tgtEl>
                    </p:cond>
                  </p:endCondLst>
                </p:cTn>
                <p:tgtEl>
                  <p:spTgt spid="22"/>
                </p:tgtEl>
              </p:cMediaNode>
            </p:audio>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3221" fill="hold"/>
                                        <p:tgtEl>
                                          <p:spTgt spid="23"/>
                                        </p:tgtEl>
                                      </p:cBhvr>
                                    </p:cmd>
                                  </p:childTnLst>
                                </p:cTn>
                              </p:par>
                            </p:childTnLst>
                          </p:cTn>
                        </p:par>
                      </p:childTnLst>
                    </p:cTn>
                  </p:par>
                </p:childTnLst>
              </p:cTn>
              <p:nextCondLst>
                <p:cond evt="onClick" delay="0">
                  <p:tgtEl>
                    <p:spTgt spid="23"/>
                  </p:tgtEl>
                </p:cond>
              </p:nextCondLst>
            </p:seq>
            <p:audio>
              <p:cMediaNode vol="80000">
                <p:cTn id="75" fill="hold" display="0">
                  <p:stCondLst>
                    <p:cond delay="indefinite"/>
                  </p:stCondLst>
                  <p:endCondLst>
                    <p:cond evt="onStopAudio" delay="0">
                      <p:tgtEl>
                        <p:sldTgt/>
                      </p:tgtEl>
                    </p:cond>
                  </p:endCondLst>
                </p:cTn>
                <p:tgtEl>
                  <p:spTgt spid="23"/>
                </p:tgtEl>
              </p:cMediaNode>
            </p:audio>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2988" fill="hold"/>
                                        <p:tgtEl>
                                          <p:spTgt spid="24"/>
                                        </p:tgtEl>
                                      </p:cBhvr>
                                    </p:cmd>
                                  </p:childTnLst>
                                </p:cTn>
                              </p:par>
                            </p:childTnLst>
                          </p:cTn>
                        </p:par>
                      </p:childTnLst>
                    </p:cTn>
                  </p:par>
                </p:childTnLst>
              </p:cTn>
              <p:nextCondLst>
                <p:cond evt="onClick" delay="0">
                  <p:tgtEl>
                    <p:spTgt spid="24"/>
                  </p:tgtEl>
                </p:cond>
              </p:nextCondLst>
            </p:seq>
            <p:audio>
              <p:cMediaNode vol="80000">
                <p:cTn id="81" fill="hold" display="0">
                  <p:stCondLst>
                    <p:cond delay="indefinite"/>
                  </p:stCondLst>
                  <p:endCondLst>
                    <p:cond evt="onStopAudio" delay="0">
                      <p:tgtEl>
                        <p:sldTgt/>
                      </p:tgtEl>
                    </p:cond>
                  </p:endCondLst>
                </p:cTn>
                <p:tgtEl>
                  <p:spTgt spid="24"/>
                </p:tgtEl>
              </p:cMediaNode>
            </p:audio>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3755" fill="hold"/>
                                        <p:tgtEl>
                                          <p:spTgt spid="25"/>
                                        </p:tgtEl>
                                      </p:cBhvr>
                                    </p:cmd>
                                  </p:childTnLst>
                                </p:cTn>
                              </p:par>
                            </p:childTnLst>
                          </p:cTn>
                        </p:par>
                      </p:childTnLst>
                    </p:cTn>
                  </p:par>
                </p:childTnLst>
              </p:cTn>
              <p:nextCondLst>
                <p:cond evt="onClick" delay="0">
                  <p:tgtEl>
                    <p:spTgt spid="25"/>
                  </p:tgtEl>
                </p:cond>
              </p:nextCondLst>
            </p:seq>
            <p:audio>
              <p:cMediaNode vol="80000">
                <p:cTn id="87" fill="hold" display="0">
                  <p:stCondLst>
                    <p:cond delay="indefinite"/>
                  </p:stCondLst>
                  <p:endCondLst>
                    <p:cond evt="onStopAudio" delay="0">
                      <p:tgtEl>
                        <p:sldTgt/>
                      </p:tgtEl>
                    </p:cond>
                  </p:endCondLst>
                </p:cTn>
                <p:tgtEl>
                  <p:spTgt spid="25"/>
                </p:tgtEl>
              </p:cMediaNode>
            </p:audio>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2756" fill="hold"/>
                                        <p:tgtEl>
                                          <p:spTgt spid="26"/>
                                        </p:tgtEl>
                                      </p:cBhvr>
                                    </p:cmd>
                                  </p:childTnLst>
                                </p:cTn>
                              </p:par>
                            </p:childTnLst>
                          </p:cTn>
                        </p:par>
                      </p:childTnLst>
                    </p:cTn>
                  </p:par>
                </p:childTnLst>
              </p:cTn>
              <p:nextCondLst>
                <p:cond evt="onClick" delay="0">
                  <p:tgtEl>
                    <p:spTgt spid="26"/>
                  </p:tgtEl>
                </p:cond>
              </p:nextCondLst>
            </p:seq>
            <p:audio>
              <p:cMediaNode vol="80000">
                <p:cTn id="93" fill="hold" display="0">
                  <p:stCondLst>
                    <p:cond delay="indefinite"/>
                  </p:stCondLst>
                  <p:endCondLst>
                    <p:cond evt="onStopAudio" delay="0">
                      <p:tgtEl>
                        <p:sldTgt/>
                      </p:tgtEl>
                    </p:cond>
                  </p:endCondLst>
                </p:cTn>
                <p:tgtEl>
                  <p:spTgt spid="26"/>
                </p:tgtEl>
              </p:cMediaNode>
            </p:audio>
          </p:childTnLst>
        </p:cTn>
      </p:par>
    </p:tnLst>
    <p:bldLst>
      <p:bldP spid="17" grpId="0" animBg="1"/>
      <p:bldP spid="14" grpId="0" animBg="1"/>
      <p:bldP spid="7"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0"/>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74487" y="2442681"/>
            <a:ext cx="5229900"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7" name="Oval Callout 6"/>
          <p:cNvSpPr/>
          <p:nvPr/>
        </p:nvSpPr>
        <p:spPr>
          <a:xfrm>
            <a:off x="1096532" y="2357573"/>
            <a:ext cx="2417560" cy="184186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Hello </a:t>
            </a:r>
            <a:endParaRPr lang="en-GB" sz="2000" b="1" dirty="0" smtClean="0">
              <a:solidFill>
                <a:schemeClr val="tx1"/>
              </a:solidFill>
              <a:latin typeface="Arial" panose="020B0604020202020204" pitchFamily="34" charset="0"/>
            </a:endParaRPr>
          </a:p>
          <a:p>
            <a:pPr algn="ctr"/>
            <a:r>
              <a:rPr lang="en-GB" sz="2000" b="1" dirty="0">
                <a:solidFill>
                  <a:schemeClr val="tx1"/>
                </a:solidFill>
                <a:latin typeface="Arial" panose="020B0604020202020204" pitchFamily="34" charset="0"/>
                <a:cs typeface="Arial" panose="020B0604020202020204" pitchFamily="34" charset="0"/>
              </a:rPr>
              <a:t>Merhaba</a:t>
            </a:r>
            <a:endParaRPr lang="en-GB" sz="2000" b="1" dirty="0" smtClean="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8113859" y="4236161"/>
            <a:ext cx="2165346" cy="195705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Goodbye </a:t>
            </a:r>
          </a:p>
          <a:p>
            <a:pPr algn="ctr"/>
            <a:r>
              <a:rPr lang="en-GB" sz="2000" b="1" dirty="0">
                <a:solidFill>
                  <a:schemeClr val="tx1"/>
                </a:solidFill>
                <a:latin typeface="Arial" panose="020B0604020202020204" pitchFamily="34" charset="0"/>
              </a:rPr>
              <a:t>Güle </a:t>
            </a:r>
            <a:r>
              <a:rPr lang="en-GB" sz="2000" b="1" dirty="0" err="1">
                <a:solidFill>
                  <a:schemeClr val="tx1"/>
                </a:solidFill>
                <a:latin typeface="Arial" panose="020B0604020202020204" pitchFamily="34" charset="0"/>
              </a:rPr>
              <a:t>güle</a:t>
            </a:r>
            <a:endParaRPr lang="en-GB" sz="20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1"/>
          <a:stretch>
            <a:fillRect/>
          </a:stretch>
        </p:blipFill>
        <p:spPr>
          <a:xfrm>
            <a:off x="11258550" y="5846618"/>
            <a:ext cx="933972" cy="910328"/>
          </a:xfrm>
          <a:prstGeom prst="rect">
            <a:avLst/>
          </a:prstGeom>
        </p:spPr>
      </p:pic>
      <p:sp>
        <p:nvSpPr>
          <p:cNvPr id="14" name="Oval Callout 13"/>
          <p:cNvSpPr/>
          <p:nvPr/>
        </p:nvSpPr>
        <p:spPr>
          <a:xfrm>
            <a:off x="2186677" y="185234"/>
            <a:ext cx="2654830" cy="17889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morning</a:t>
            </a:r>
          </a:p>
          <a:p>
            <a:pPr marR="233350" algn="ctr"/>
            <a:r>
              <a:rPr lang="en-GB" sz="2000" b="1" dirty="0">
                <a:solidFill>
                  <a:schemeClr val="tx1"/>
                </a:solidFill>
                <a:latin typeface="Cabin"/>
                <a:cs typeface="Arial" panose="020B0604020202020204" pitchFamily="34" charset="0"/>
              </a:rPr>
              <a:t>Günaydın</a:t>
            </a:r>
            <a:endParaRPr lang="en-GB" sz="2000"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1536632" y="4355552"/>
            <a:ext cx="2758277" cy="207406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afternoon</a:t>
            </a:r>
          </a:p>
          <a:p>
            <a:pPr marR="233350" algn="ctr"/>
            <a:r>
              <a:rPr lang="en-GB" sz="2000" b="1" dirty="0">
                <a:solidFill>
                  <a:schemeClr val="tx1"/>
                </a:solidFill>
                <a:latin typeface="Cabin"/>
              </a:rPr>
              <a:t>Tünaydın</a:t>
            </a:r>
          </a:p>
        </p:txBody>
      </p:sp>
      <p:sp>
        <p:nvSpPr>
          <p:cNvPr id="16" name="Oval Callout 15"/>
          <p:cNvSpPr/>
          <p:nvPr/>
        </p:nvSpPr>
        <p:spPr>
          <a:xfrm>
            <a:off x="5387375" y="171584"/>
            <a:ext cx="2177207" cy="191233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Thank you</a:t>
            </a:r>
            <a:endParaRPr lang="en-GB" sz="2000" b="1" dirty="0">
              <a:solidFill>
                <a:schemeClr val="tx1"/>
              </a:solidFill>
              <a:latin typeface="Cabin"/>
            </a:endParaRPr>
          </a:p>
          <a:p>
            <a:pPr algn="ctr"/>
            <a:r>
              <a:rPr lang="en-GB" sz="2000" b="1" dirty="0">
                <a:solidFill>
                  <a:schemeClr val="tx1"/>
                </a:solidFill>
                <a:latin typeface="Cabin"/>
                <a:cs typeface="Arial" panose="020B0604020202020204" pitchFamily="34" charset="0"/>
              </a:rPr>
              <a:t>Teşekkür ederim</a:t>
            </a:r>
            <a:endParaRPr lang="en-US" sz="2000" dirty="0" smtClean="0">
              <a:solidFill>
                <a:schemeClr val="tx1"/>
              </a:solidFill>
              <a:latin typeface="Arial" panose="020B0604020202020204" pitchFamily="34" charset="0"/>
              <a:cs typeface="Arial" panose="020B0604020202020204" pitchFamily="34" charset="0"/>
            </a:endParaRPr>
          </a:p>
        </p:txBody>
      </p:sp>
      <p:sp>
        <p:nvSpPr>
          <p:cNvPr id="17" name="Oval Callout 16"/>
          <p:cNvSpPr/>
          <p:nvPr/>
        </p:nvSpPr>
        <p:spPr>
          <a:xfrm>
            <a:off x="3830442" y="2286369"/>
            <a:ext cx="2238620" cy="191306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0" i="0" u="none" strike="noStrike" dirty="0" smtClean="0">
                <a:solidFill>
                  <a:srgbClr val="000000"/>
                </a:solidFill>
                <a:effectLst/>
                <a:latin typeface="Arial" panose="020B0604020202020204" pitchFamily="34" charset="0"/>
                <a:cs typeface="Arial" panose="020B0604020202020204" pitchFamily="34" charset="0"/>
              </a:rPr>
              <a:t>Sorry</a:t>
            </a:r>
          </a:p>
          <a:p>
            <a:pPr marR="233350" algn="ctr"/>
            <a:r>
              <a:rPr lang="en-GB" sz="2000" b="1" dirty="0">
                <a:solidFill>
                  <a:srgbClr val="000000"/>
                </a:solidFill>
                <a:latin typeface="Arial" panose="020B0604020202020204" pitchFamily="34" charset="0"/>
              </a:rPr>
              <a:t>Üzgünüm</a:t>
            </a:r>
            <a:endParaRPr lang="en-GB" sz="2000" b="1" i="0" u="none" strike="noStrike" dirty="0" smtClean="0">
              <a:solidFill>
                <a:schemeClr val="tx1"/>
              </a:solidFill>
              <a:effectLst/>
              <a:latin typeface="Arial" panose="020B0604020202020204" pitchFamily="34" charset="0"/>
              <a:cs typeface="Arial" panose="020B0604020202020204" pitchFamily="34" charset="0"/>
            </a:endParaRPr>
          </a:p>
        </p:txBody>
      </p:sp>
      <p:sp>
        <p:nvSpPr>
          <p:cNvPr id="18" name="Oval Callout 17"/>
          <p:cNvSpPr/>
          <p:nvPr/>
        </p:nvSpPr>
        <p:spPr>
          <a:xfrm>
            <a:off x="6359119" y="2443610"/>
            <a:ext cx="2286117" cy="176022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Well done </a:t>
            </a:r>
            <a:r>
              <a:rPr lang="en-US" sz="2000" b="1" dirty="0">
                <a:solidFill>
                  <a:schemeClr val="tx1"/>
                </a:solidFill>
                <a:latin typeface="Arial" panose="020B0604020202020204" pitchFamily="34" charset="0"/>
                <a:cs typeface="Arial" panose="020B0604020202020204" pitchFamily="34" charset="0"/>
              </a:rPr>
              <a:t>Tebrikler</a:t>
            </a:r>
            <a:endParaRPr lang="en-GB" sz="2000" b="1" i="0" u="none" strike="noStrike" dirty="0" smtClean="0">
              <a:solidFill>
                <a:schemeClr val="tx1"/>
              </a:solidFill>
              <a:effectLst/>
              <a:latin typeface="Cabin"/>
            </a:endParaRPr>
          </a:p>
        </p:txBody>
      </p:sp>
      <p:sp>
        <p:nvSpPr>
          <p:cNvPr id="19" name="Oval Callout 18"/>
          <p:cNvSpPr/>
          <p:nvPr/>
        </p:nvSpPr>
        <p:spPr>
          <a:xfrm>
            <a:off x="8743075" y="1974225"/>
            <a:ext cx="2414451" cy="154247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Please </a:t>
            </a:r>
          </a:p>
          <a:p>
            <a:pPr marR="233350" algn="ctr"/>
            <a:r>
              <a:rPr lang="en-GB" sz="2000" b="1" dirty="0">
                <a:solidFill>
                  <a:schemeClr val="tx1"/>
                </a:solidFill>
                <a:latin typeface="Cabin"/>
              </a:rPr>
              <a:t>Lütfen</a:t>
            </a:r>
            <a:endParaRPr lang="en-GB" sz="2000" b="1" i="0" u="none" strike="noStrike" dirty="0" smtClean="0">
              <a:solidFill>
                <a:schemeClr val="tx1"/>
              </a:solidFill>
              <a:effectLst/>
              <a:latin typeface="Cabin"/>
            </a:endParaRPr>
          </a:p>
        </p:txBody>
      </p:sp>
      <p:sp>
        <p:nvSpPr>
          <p:cNvPr id="20" name="Oval Callout 19"/>
          <p:cNvSpPr/>
          <p:nvPr/>
        </p:nvSpPr>
        <p:spPr>
          <a:xfrm>
            <a:off x="4911735" y="4515978"/>
            <a:ext cx="2115181" cy="180542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No</a:t>
            </a:r>
          </a:p>
          <a:p>
            <a:pPr marR="233350" algn="ctr"/>
            <a:r>
              <a:rPr lang="en-GB" sz="2000" b="1" dirty="0">
                <a:solidFill>
                  <a:schemeClr val="tx1"/>
                </a:solidFill>
                <a:latin typeface="Cabin"/>
              </a:rPr>
              <a:t>HAYIR</a:t>
            </a:r>
            <a:endParaRPr lang="en-GB" sz="2000" b="1" i="0" u="none" strike="noStrike" dirty="0" smtClean="0">
              <a:solidFill>
                <a:schemeClr val="tx1"/>
              </a:solidFill>
              <a:effectLst/>
              <a:latin typeface="Cabin"/>
            </a:endParaRPr>
          </a:p>
        </p:txBody>
      </p:sp>
      <p:sp>
        <p:nvSpPr>
          <p:cNvPr id="21" name="Oval Callout 20"/>
          <p:cNvSpPr/>
          <p:nvPr/>
        </p:nvSpPr>
        <p:spPr>
          <a:xfrm>
            <a:off x="7941905" y="185234"/>
            <a:ext cx="1824804" cy="153539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Yes </a:t>
            </a:r>
            <a:endParaRPr lang="en-GB" sz="2000" b="1" dirty="0">
              <a:solidFill>
                <a:schemeClr val="tx1"/>
              </a:solidFill>
              <a:latin typeface="Cabin"/>
            </a:endParaRPr>
          </a:p>
          <a:p>
            <a:pPr marR="233350" algn="ctr"/>
            <a:r>
              <a:rPr lang="en-GB" sz="2000" b="1" dirty="0">
                <a:solidFill>
                  <a:schemeClr val="tx1"/>
                </a:solidFill>
                <a:latin typeface="Cabin"/>
              </a:rPr>
              <a:t>Evet</a:t>
            </a:r>
            <a:endParaRPr lang="en-GB" sz="2000" b="1" i="0" u="none" strike="noStrike" dirty="0" smtClean="0">
              <a:solidFill>
                <a:schemeClr val="tx1"/>
              </a:solidFill>
              <a:effectLst/>
              <a:latin typeface="Cabin"/>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221163" y="783764"/>
            <a:ext cx="406400" cy="4064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5409999" y="3006948"/>
            <a:ext cx="406400" cy="4064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8160812" y="3042207"/>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6400802" y="5285318"/>
            <a:ext cx="406400" cy="4064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9807936" y="5011486"/>
            <a:ext cx="406400" cy="406400"/>
          </a:xfrm>
          <a:prstGeom prst="rect">
            <a:avLst/>
          </a:prstGeom>
        </p:spPr>
      </p:pic>
      <p:pic>
        <p:nvPicPr>
          <p:cNvPr id="22"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10433772" y="2600548"/>
            <a:ext cx="406400" cy="406400"/>
          </a:xfrm>
          <a:prstGeom prst="rect">
            <a:avLst/>
          </a:prstGeom>
        </p:spPr>
      </p:pic>
      <p:pic>
        <p:nvPicPr>
          <p:cNvPr id="23"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3872356" y="5214686"/>
            <a:ext cx="406400" cy="406400"/>
          </a:xfrm>
          <a:prstGeom prst="rect">
            <a:avLst/>
          </a:prstGeom>
        </p:spPr>
      </p:pic>
      <p:pic>
        <p:nvPicPr>
          <p:cNvPr id="24"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2934370" y="3110296"/>
            <a:ext cx="406400" cy="406400"/>
          </a:xfrm>
          <a:prstGeom prst="rect">
            <a:avLst/>
          </a:prstGeom>
        </p:spPr>
      </p:pic>
      <p:pic>
        <p:nvPicPr>
          <p:cNvPr id="25"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4359397" y="924551"/>
            <a:ext cx="406400" cy="406400"/>
          </a:xfrm>
          <a:prstGeom prst="rect">
            <a:avLst/>
          </a:prstGeom>
        </p:spPr>
      </p:pic>
      <p:pic>
        <p:nvPicPr>
          <p:cNvPr id="26"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7117127" y="952933"/>
            <a:ext cx="406400" cy="406400"/>
          </a:xfrm>
          <a:prstGeom prst="rect">
            <a:avLst/>
          </a:prstGeom>
        </p:spPr>
      </p:pic>
    </p:spTree>
    <p:extLst>
      <p:ext uri="{BB962C8B-B14F-4D97-AF65-F5344CB8AC3E}">
        <p14:creationId xmlns:p14="http://schemas.microsoft.com/office/powerpoint/2010/main" val="22089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2129"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988" fill="hold"/>
                                        <p:tgtEl>
                                          <p:spTgt spid="4"/>
                                        </p:tgtEl>
                                      </p:cBhvr>
                                    </p:cmd>
                                  </p:childTnLst>
                                </p:cTn>
                              </p:par>
                            </p:childTnLst>
                          </p:cTn>
                        </p:par>
                      </p:childTnLst>
                    </p:cTn>
                  </p:par>
                </p:childTnLst>
              </p:cTn>
              <p:nextCondLst>
                <p:cond evt="onClick" delay="0">
                  <p:tgtEl>
                    <p:spTgt spid="4"/>
                  </p:tgtEl>
                </p:cond>
              </p:nextCondLst>
            </p:seq>
            <p:audio>
              <p:cMediaNode vol="80000">
                <p:cTn id="64" fill="hold" display="0">
                  <p:stCondLst>
                    <p:cond delay="indefinite"/>
                  </p:stCondLst>
                  <p:endCondLst>
                    <p:cond evt="onStopAudio" delay="0">
                      <p:tgtEl>
                        <p:sldTgt/>
                      </p:tgtEl>
                    </p:cond>
                  </p:endCondLst>
                </p:cTn>
                <p:tgtEl>
                  <p:spTgt spid="4"/>
                </p:tgtEl>
              </p:cMediaNode>
            </p:audio>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766" fill="hold"/>
                                        <p:tgtEl>
                                          <p:spTgt spid="9"/>
                                        </p:tgtEl>
                                      </p:cBhvr>
                                    </p:cmd>
                                  </p:childTnLst>
                                </p:cTn>
                              </p:par>
                            </p:childTnLst>
                          </p:cTn>
                        </p:par>
                      </p:childTnLst>
                    </p:cTn>
                  </p:par>
                </p:childTnLst>
              </p:cTn>
              <p:nextCondLst>
                <p:cond evt="onClick" delay="0">
                  <p:tgtEl>
                    <p:spTgt spid="9"/>
                  </p:tgtEl>
                </p:cond>
              </p:nextCondLst>
            </p:seq>
            <p:audio>
              <p:cMediaNode vol="80000">
                <p:cTn id="70" fill="hold" display="0">
                  <p:stCondLst>
                    <p:cond delay="indefinite"/>
                  </p:stCondLst>
                  <p:endCondLst>
                    <p:cond evt="onStopAudio" delay="0">
                      <p:tgtEl>
                        <p:sldTgt/>
                      </p:tgtEl>
                    </p:cond>
                  </p:endCondLst>
                </p:cTn>
                <p:tgtEl>
                  <p:spTgt spid="9"/>
                </p:tgtEl>
              </p:cMediaNode>
            </p:audio>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245" fill="hold"/>
                                        <p:tgtEl>
                                          <p:spTgt spid="10"/>
                                        </p:tgtEl>
                                      </p:cBhvr>
                                    </p:cmd>
                                  </p:childTnLst>
                                </p:cTn>
                              </p:par>
                            </p:childTnLst>
                          </p:cTn>
                        </p:par>
                      </p:childTnLst>
                    </p:cTn>
                  </p:par>
                </p:childTnLst>
              </p:cTn>
              <p:nextCondLst>
                <p:cond evt="onClick" delay="0">
                  <p:tgtEl>
                    <p:spTgt spid="10"/>
                  </p:tgtEl>
                </p:cond>
              </p:nextCondLst>
            </p:seq>
            <p:audio>
              <p:cMediaNode vol="80000">
                <p:cTn id="76" fill="hold" display="0">
                  <p:stCondLst>
                    <p:cond delay="indefinite"/>
                  </p:stCondLst>
                  <p:endCondLst>
                    <p:cond evt="onStopAudio" delay="0">
                      <p:tgtEl>
                        <p:sldTgt/>
                      </p:tgtEl>
                    </p:cond>
                  </p:endCondLst>
                </p:cTn>
                <p:tgtEl>
                  <p:spTgt spid="10"/>
                </p:tgtEl>
              </p:cMediaNode>
            </p:audio>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501" fill="hold"/>
                                        <p:tgtEl>
                                          <p:spTgt spid="13"/>
                                        </p:tgtEl>
                                      </p:cBhvr>
                                    </p:cmd>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3"/>
                </p:tgtEl>
              </p:cMediaNode>
            </p:audio>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3012" fill="hold"/>
                                        <p:tgtEl>
                                          <p:spTgt spid="22"/>
                                        </p:tgtEl>
                                      </p:cBhvr>
                                    </p:cmd>
                                  </p:childTnLst>
                                </p:cTn>
                              </p:par>
                            </p:childTnLst>
                          </p:cTn>
                        </p:par>
                      </p:childTnLst>
                    </p:cTn>
                  </p:par>
                </p:childTnLst>
              </p:cTn>
              <p:nextCondLst>
                <p:cond evt="onClick" delay="0">
                  <p:tgtEl>
                    <p:spTgt spid="22"/>
                  </p:tgtEl>
                </p:cond>
              </p:nextCondLst>
            </p:seq>
            <p:audio>
              <p:cMediaNode vol="80000">
                <p:cTn id="88" fill="hold" display="0">
                  <p:stCondLst>
                    <p:cond delay="indefinite"/>
                  </p:stCondLst>
                  <p:endCondLst>
                    <p:cond evt="onStopAudio" delay="0">
                      <p:tgtEl>
                        <p:sldTgt/>
                      </p:tgtEl>
                    </p:cond>
                  </p:endCondLst>
                </p:cTn>
                <p:tgtEl>
                  <p:spTgt spid="22"/>
                </p:tgtEl>
              </p:cMediaNode>
            </p:audio>
            <p:seq concurrent="1" nextAc="seek">
              <p:cTn id="89" restart="whenNotActive" fill="hold" evtFilter="cancelBubble" nodeType="interactiveSeq">
                <p:stCondLst>
                  <p:cond evt="onClick" delay="0">
                    <p:tgtEl>
                      <p:spTgt spid="23"/>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3197" fill="hold"/>
                                        <p:tgtEl>
                                          <p:spTgt spid="23"/>
                                        </p:tgtEl>
                                      </p:cBhvr>
                                    </p:cmd>
                                  </p:childTnLst>
                                </p:cTn>
                              </p:par>
                            </p:childTnLst>
                          </p:cTn>
                        </p:par>
                      </p:childTnLst>
                    </p:cTn>
                  </p:par>
                </p:childTnLst>
              </p:cTn>
              <p:nextCondLst>
                <p:cond evt="onClick" delay="0">
                  <p:tgtEl>
                    <p:spTgt spid="23"/>
                  </p:tgtEl>
                </p:cond>
              </p:nextCondLst>
            </p:seq>
            <p:audio>
              <p:cMediaNode vol="80000">
                <p:cTn id="94" fill="hold" display="0">
                  <p:stCondLst>
                    <p:cond delay="indefinite"/>
                  </p:stCondLst>
                  <p:endCondLst>
                    <p:cond evt="onStopAudio" delay="0">
                      <p:tgtEl>
                        <p:sldTgt/>
                      </p:tgtEl>
                    </p:cond>
                  </p:endCondLst>
                </p:cTn>
                <p:tgtEl>
                  <p:spTgt spid="23"/>
                </p:tgtEl>
              </p:cMediaNode>
            </p:audio>
            <p:seq concurrent="1" nextAc="seek">
              <p:cTn id="95" restart="whenNotActive" fill="hold" evtFilter="cancelBubble" nodeType="interactiveSeq">
                <p:stCondLst>
                  <p:cond evt="onClick" delay="0">
                    <p:tgtEl>
                      <p:spTgt spid="24"/>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222" fill="hold"/>
                                        <p:tgtEl>
                                          <p:spTgt spid="24"/>
                                        </p:tgtEl>
                                      </p:cBhvr>
                                    </p:cmd>
                                  </p:childTnLst>
                                </p:cTn>
                              </p:par>
                            </p:childTnLst>
                          </p:cTn>
                        </p:par>
                      </p:childTnLst>
                    </p:cTn>
                  </p:par>
                </p:childTnLst>
              </p:cTn>
              <p:nextCondLst>
                <p:cond evt="onClick" delay="0">
                  <p:tgtEl>
                    <p:spTgt spid="24"/>
                  </p:tgtEl>
                </p:cond>
              </p:nextCondLst>
            </p:seq>
            <p:audio>
              <p:cMediaNode vol="80000">
                <p:cTn id="100" fill="hold" display="0">
                  <p:stCondLst>
                    <p:cond delay="indefinite"/>
                  </p:stCondLst>
                  <p:endCondLst>
                    <p:cond evt="onStopAudio" delay="0">
                      <p:tgtEl>
                        <p:sldTgt/>
                      </p:tgtEl>
                    </p:cond>
                  </p:endCondLst>
                </p:cTn>
                <p:tgtEl>
                  <p:spTgt spid="24"/>
                </p:tgtEl>
              </p:cMediaNode>
            </p:audio>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524" fill="hold"/>
                                        <p:tgtEl>
                                          <p:spTgt spid="25"/>
                                        </p:tgtEl>
                                      </p:cBhvr>
                                    </p:cmd>
                                  </p:childTnLst>
                                </p:cTn>
                              </p:par>
                            </p:childTnLst>
                          </p:cTn>
                        </p:par>
                      </p:childTnLst>
                    </p:cTn>
                  </p:par>
                </p:childTnLst>
              </p:cTn>
              <p:nextCondLst>
                <p:cond evt="onClick" delay="0">
                  <p:tgtEl>
                    <p:spTgt spid="25"/>
                  </p:tgtEl>
                </p:cond>
              </p:nextCondLst>
            </p:seq>
            <p:audio>
              <p:cMediaNode vol="80000">
                <p:cTn id="106" fill="hold" display="0">
                  <p:stCondLst>
                    <p:cond delay="indefinite"/>
                  </p:stCondLst>
                  <p:endCondLst>
                    <p:cond evt="onStopAudio" delay="0">
                      <p:tgtEl>
                        <p:sldTgt/>
                      </p:tgtEl>
                    </p:cond>
                  </p:endCondLst>
                </p:cTn>
                <p:tgtEl>
                  <p:spTgt spid="25"/>
                </p:tgtEl>
              </p:cMediaNode>
            </p:audio>
            <p:seq concurrent="1" nextAc="seek">
              <p:cTn id="107" restart="whenNotActive" fill="hold" evtFilter="cancelBubble" nodeType="interactiveSeq">
                <p:stCondLst>
                  <p:cond evt="onClick" delay="0">
                    <p:tgtEl>
                      <p:spTgt spid="26"/>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3197" fill="hold"/>
                                        <p:tgtEl>
                                          <p:spTgt spid="26"/>
                                        </p:tgtEl>
                                      </p:cBhvr>
                                    </p:cmd>
                                  </p:childTnLst>
                                </p:cTn>
                              </p:par>
                            </p:childTnLst>
                          </p:cTn>
                        </p:par>
                      </p:childTnLst>
                    </p:cTn>
                  </p:par>
                </p:childTnLst>
              </p:cTn>
              <p:nextCondLst>
                <p:cond evt="onClick" delay="0">
                  <p:tgtEl>
                    <p:spTgt spid="26"/>
                  </p:tgtEl>
                </p:cond>
              </p:nextCondLst>
            </p:seq>
            <p:audio>
              <p:cMediaNode vol="80000">
                <p:cTn id="112" fill="hold" display="0">
                  <p:stCondLst>
                    <p:cond delay="indefinite"/>
                  </p:stCondLst>
                  <p:endCondLst>
                    <p:cond evt="onStopAudio" delay="0">
                      <p:tgtEl>
                        <p:sldTgt/>
                      </p:tgtEl>
                    </p:cond>
                  </p:endCondLst>
                </p:cTn>
                <p:tgtEl>
                  <p:spTgt spid="26"/>
                </p:tgtEl>
              </p:cMediaNode>
            </p:audio>
          </p:childTnLst>
        </p:cTn>
      </p:par>
    </p:tnLst>
    <p:bldLst>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65250" y="2433444"/>
            <a:ext cx="5248373"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7" name="Oval Callout 6"/>
          <p:cNvSpPr/>
          <p:nvPr/>
        </p:nvSpPr>
        <p:spPr>
          <a:xfrm>
            <a:off x="994322" y="57772"/>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One</a:t>
            </a:r>
          </a:p>
          <a:p>
            <a:pPr algn="ctr"/>
            <a:r>
              <a:rPr lang="en-GB" sz="3600" b="1" dirty="0" smtClean="0">
                <a:solidFill>
                  <a:schemeClr val="tx1"/>
                </a:solidFill>
                <a:latin typeface="Arial" panose="020B0604020202020204" pitchFamily="34" charset="0"/>
                <a:cs typeface="Arial" panose="020B0604020202020204" pitchFamily="34" charset="0"/>
              </a:rPr>
              <a:t>bir</a:t>
            </a:r>
            <a:endParaRPr lang="en-GB" sz="36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2" name="Oval Callout 21"/>
          <p:cNvSpPr/>
          <p:nvPr/>
        </p:nvSpPr>
        <p:spPr>
          <a:xfrm>
            <a:off x="2886159" y="1338711"/>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Two </a:t>
            </a:r>
          </a:p>
          <a:p>
            <a:pPr algn="ctr"/>
            <a:r>
              <a:rPr lang="en-GB" sz="3600" b="1" dirty="0" smtClean="0">
                <a:solidFill>
                  <a:schemeClr val="tx1"/>
                </a:solidFill>
                <a:latin typeface="Arial" panose="020B0604020202020204" pitchFamily="34" charset="0"/>
                <a:cs typeface="Arial" panose="020B0604020202020204" pitchFamily="34" charset="0"/>
              </a:rPr>
              <a:t>iki</a:t>
            </a:r>
            <a:endParaRPr lang="en-GB" sz="3600" dirty="0">
              <a:solidFill>
                <a:schemeClr val="tx1"/>
              </a:solidFill>
              <a:latin typeface="Arial" panose="020B0604020202020204" pitchFamily="34" charset="0"/>
              <a:cs typeface="Arial" panose="020B0604020202020204" pitchFamily="34" charset="0"/>
            </a:endParaRPr>
          </a:p>
        </p:txBody>
      </p:sp>
      <p:sp>
        <p:nvSpPr>
          <p:cNvPr id="23" name="Oval Callout 22"/>
          <p:cNvSpPr/>
          <p:nvPr/>
        </p:nvSpPr>
        <p:spPr>
          <a:xfrm>
            <a:off x="4828875" y="275094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Eight </a:t>
            </a:r>
          </a:p>
          <a:p>
            <a:pPr algn="ctr"/>
            <a:r>
              <a:rPr lang="en-GB" sz="3600" b="1" dirty="0">
                <a:solidFill>
                  <a:schemeClr val="tx1"/>
                </a:solidFill>
                <a:latin typeface="Arial" panose="020B0604020202020204" pitchFamily="34" charset="0"/>
                <a:cs typeface="Arial" panose="020B0604020202020204" pitchFamily="34" charset="0"/>
              </a:rPr>
              <a:t>sekiz</a:t>
            </a:r>
            <a:endParaRPr lang="en-GB" sz="3600" dirty="0">
              <a:solidFill>
                <a:schemeClr val="tx1"/>
              </a:solidFill>
              <a:latin typeface="Arial" panose="020B0604020202020204" pitchFamily="34" charset="0"/>
              <a:cs typeface="Arial" panose="020B0604020202020204" pitchFamily="34" charset="0"/>
            </a:endParaRPr>
          </a:p>
        </p:txBody>
      </p:sp>
      <p:sp>
        <p:nvSpPr>
          <p:cNvPr id="24" name="Oval Callout 23"/>
          <p:cNvSpPr/>
          <p:nvPr/>
        </p:nvSpPr>
        <p:spPr>
          <a:xfrm>
            <a:off x="2970457" y="4163183"/>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Seven</a:t>
            </a:r>
          </a:p>
          <a:p>
            <a:pPr algn="ctr"/>
            <a:r>
              <a:rPr lang="en-GB" sz="3600" b="1" dirty="0">
                <a:solidFill>
                  <a:schemeClr val="tx1"/>
                </a:solidFill>
                <a:latin typeface="Arial" panose="020B0604020202020204" pitchFamily="34" charset="0"/>
                <a:cs typeface="Arial" panose="020B0604020202020204" pitchFamily="34" charset="0"/>
              </a:rPr>
              <a:t>Yedi</a:t>
            </a:r>
            <a:endParaRPr lang="en-GB" sz="3600" dirty="0">
              <a:solidFill>
                <a:schemeClr val="tx1"/>
              </a:solidFill>
              <a:latin typeface="Arial" panose="020B0604020202020204" pitchFamily="34" charset="0"/>
              <a:cs typeface="Arial" panose="020B0604020202020204" pitchFamily="34" charset="0"/>
            </a:endParaRPr>
          </a:p>
        </p:txBody>
      </p:sp>
      <p:sp>
        <p:nvSpPr>
          <p:cNvPr id="25" name="Oval Callout 24"/>
          <p:cNvSpPr/>
          <p:nvPr/>
        </p:nvSpPr>
        <p:spPr>
          <a:xfrm>
            <a:off x="1016241" y="267537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Six</a:t>
            </a:r>
          </a:p>
          <a:p>
            <a:pPr algn="ctr"/>
            <a:r>
              <a:rPr lang="en-GB" sz="3600" b="1" dirty="0">
                <a:solidFill>
                  <a:schemeClr val="tx1"/>
                </a:solidFill>
                <a:latin typeface="Arial" panose="020B0604020202020204" pitchFamily="34" charset="0"/>
                <a:cs typeface="Arial" panose="020B0604020202020204" pitchFamily="34" charset="0"/>
              </a:rPr>
              <a:t>altı</a:t>
            </a:r>
            <a:endParaRPr lang="en-GB" sz="3600" dirty="0">
              <a:solidFill>
                <a:schemeClr val="tx1"/>
              </a:solidFill>
              <a:latin typeface="Arial" panose="020B0604020202020204" pitchFamily="34" charset="0"/>
              <a:cs typeface="Arial" panose="020B0604020202020204" pitchFamily="34" charset="0"/>
            </a:endParaRPr>
          </a:p>
        </p:txBody>
      </p:sp>
      <p:sp>
        <p:nvSpPr>
          <p:cNvPr id="26" name="Oval Callout 25"/>
          <p:cNvSpPr/>
          <p:nvPr/>
        </p:nvSpPr>
        <p:spPr>
          <a:xfrm>
            <a:off x="4801726" y="68278"/>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Three </a:t>
            </a:r>
          </a:p>
          <a:p>
            <a:pPr algn="ctr"/>
            <a:r>
              <a:rPr lang="en-GB" sz="3600" b="1" dirty="0">
                <a:solidFill>
                  <a:schemeClr val="tx1"/>
                </a:solidFill>
                <a:latin typeface="Arial" panose="020B0604020202020204" pitchFamily="34" charset="0"/>
                <a:cs typeface="Arial" panose="020B0604020202020204" pitchFamily="34" charset="0"/>
              </a:rPr>
              <a:t>üç</a:t>
            </a:r>
            <a:endParaRPr lang="en-GB" sz="3600" dirty="0">
              <a:solidFill>
                <a:schemeClr val="tx1"/>
              </a:solidFill>
              <a:latin typeface="Arial" panose="020B0604020202020204" pitchFamily="34" charset="0"/>
              <a:cs typeface="Arial" panose="020B0604020202020204" pitchFamily="34" charset="0"/>
            </a:endParaRPr>
          </a:p>
        </p:txBody>
      </p:sp>
      <p:sp>
        <p:nvSpPr>
          <p:cNvPr id="27" name="Oval Callout 26"/>
          <p:cNvSpPr/>
          <p:nvPr/>
        </p:nvSpPr>
        <p:spPr>
          <a:xfrm>
            <a:off x="6740028" y="4183685"/>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Nine </a:t>
            </a:r>
          </a:p>
          <a:p>
            <a:pPr algn="ctr"/>
            <a:r>
              <a:rPr lang="en-GB" sz="3600" b="1" dirty="0">
                <a:solidFill>
                  <a:schemeClr val="tx1"/>
                </a:solidFill>
                <a:latin typeface="Arial" panose="020B0604020202020204" pitchFamily="34" charset="0"/>
                <a:cs typeface="Arial" panose="020B0604020202020204" pitchFamily="34" charset="0"/>
              </a:rPr>
              <a:t>dokuz</a:t>
            </a:r>
            <a:endParaRPr lang="en-GB" sz="3600" dirty="0">
              <a:solidFill>
                <a:schemeClr val="tx1"/>
              </a:solidFill>
              <a:latin typeface="Arial" panose="020B0604020202020204" pitchFamily="34" charset="0"/>
              <a:cs typeface="Arial" panose="020B0604020202020204" pitchFamily="34" charset="0"/>
            </a:endParaRPr>
          </a:p>
        </p:txBody>
      </p:sp>
      <p:sp>
        <p:nvSpPr>
          <p:cNvPr id="28" name="Oval Callout 27"/>
          <p:cNvSpPr/>
          <p:nvPr/>
        </p:nvSpPr>
        <p:spPr>
          <a:xfrm>
            <a:off x="8737306" y="2920714"/>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Ten</a:t>
            </a:r>
          </a:p>
          <a:p>
            <a:pPr algn="ctr"/>
            <a:r>
              <a:rPr lang="en-GB" sz="3600" b="1" dirty="0" smtClean="0">
                <a:solidFill>
                  <a:schemeClr val="tx1"/>
                </a:solidFill>
                <a:latin typeface="Arial" panose="020B0604020202020204" pitchFamily="34" charset="0"/>
                <a:cs typeface="Arial" panose="020B0604020202020204" pitchFamily="34" charset="0"/>
              </a:rPr>
              <a:t>on</a:t>
            </a:r>
            <a:endParaRPr lang="en-GB" sz="3600" dirty="0">
              <a:solidFill>
                <a:schemeClr val="tx1"/>
              </a:solidFill>
              <a:latin typeface="Arial" panose="020B0604020202020204" pitchFamily="34" charset="0"/>
              <a:cs typeface="Arial" panose="020B0604020202020204" pitchFamily="34" charset="0"/>
            </a:endParaRPr>
          </a:p>
        </p:txBody>
      </p:sp>
      <p:sp>
        <p:nvSpPr>
          <p:cNvPr id="29" name="Oval Callout 28"/>
          <p:cNvSpPr/>
          <p:nvPr/>
        </p:nvSpPr>
        <p:spPr>
          <a:xfrm>
            <a:off x="8793187" y="57772"/>
            <a:ext cx="2372559" cy="19550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Five</a:t>
            </a:r>
          </a:p>
          <a:p>
            <a:pPr algn="ctr"/>
            <a:r>
              <a:rPr lang="en-GB" sz="3600" b="1" dirty="0">
                <a:solidFill>
                  <a:schemeClr val="tx1"/>
                </a:solidFill>
                <a:latin typeface="Arial" panose="020B0604020202020204" pitchFamily="34" charset="0"/>
                <a:cs typeface="Arial" panose="020B0604020202020204" pitchFamily="34" charset="0"/>
              </a:rPr>
              <a:t>beş</a:t>
            </a:r>
            <a:endParaRPr lang="en-GB" sz="3600" dirty="0">
              <a:solidFill>
                <a:schemeClr val="tx1"/>
              </a:solidFill>
              <a:latin typeface="Arial" panose="020B0604020202020204" pitchFamily="34" charset="0"/>
              <a:cs typeface="Arial" panose="020B0604020202020204" pitchFamily="34" charset="0"/>
            </a:endParaRPr>
          </a:p>
        </p:txBody>
      </p:sp>
      <p:sp>
        <p:nvSpPr>
          <p:cNvPr id="30" name="Oval Callout 29"/>
          <p:cNvSpPr/>
          <p:nvPr/>
        </p:nvSpPr>
        <p:spPr>
          <a:xfrm>
            <a:off x="6719609" y="1234725"/>
            <a:ext cx="2507674" cy="210009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Four</a:t>
            </a:r>
          </a:p>
          <a:p>
            <a:pPr algn="ctr"/>
            <a:r>
              <a:rPr lang="en-GB" sz="3600" b="1" dirty="0">
                <a:solidFill>
                  <a:schemeClr val="tx1"/>
                </a:solidFill>
                <a:latin typeface="Arial" panose="020B0604020202020204" pitchFamily="34" charset="0"/>
                <a:cs typeface="Arial" panose="020B0604020202020204" pitchFamily="34" charset="0"/>
              </a:rPr>
              <a:t>dört</a:t>
            </a:r>
            <a:endParaRPr lang="en-GB" sz="36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4"/>
          <a:stretch>
            <a:fillRect/>
          </a:stretch>
        </p:blipFill>
        <p:spPr>
          <a:xfrm>
            <a:off x="1016241" y="4913746"/>
            <a:ext cx="1883143" cy="1916326"/>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433771" y="3756783"/>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696184" y="906395"/>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4598526" y="2188606"/>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6448324" y="912154"/>
            <a:ext cx="406400" cy="406400"/>
          </a:xfrm>
          <a:prstGeom prst="rect">
            <a:avLst/>
          </a:prstGeom>
        </p:spPr>
      </p:pic>
      <p:pic>
        <p:nvPicPr>
          <p:cNvPr id="14"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8589987" y="2060356"/>
            <a:ext cx="406400" cy="406400"/>
          </a:xfrm>
          <a:prstGeom prst="rect">
            <a:avLst/>
          </a:prstGeom>
        </p:spPr>
      </p:pic>
      <p:pic>
        <p:nvPicPr>
          <p:cNvPr id="15"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10538733" y="888413"/>
            <a:ext cx="406400" cy="406400"/>
          </a:xfrm>
          <a:prstGeom prst="rect">
            <a:avLst/>
          </a:prstGeom>
        </p:spPr>
      </p:pic>
      <p:pic>
        <p:nvPicPr>
          <p:cNvPr id="16"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2726194" y="3496507"/>
            <a:ext cx="406400" cy="406400"/>
          </a:xfrm>
          <a:prstGeom prst="rect">
            <a:avLst/>
          </a:prstGeom>
        </p:spPr>
      </p:pic>
      <p:pic>
        <p:nvPicPr>
          <p:cNvPr id="17"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4742750" y="5026758"/>
            <a:ext cx="406400" cy="406400"/>
          </a:xfrm>
          <a:prstGeom prst="rect">
            <a:avLst/>
          </a:prstGeom>
        </p:spPr>
      </p:pic>
      <p:pic>
        <p:nvPicPr>
          <p:cNvPr id="18"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6639297" y="3506533"/>
            <a:ext cx="406400" cy="406400"/>
          </a:xfrm>
          <a:prstGeom prst="rect">
            <a:avLst/>
          </a:prstGeom>
        </p:spPr>
      </p:pic>
      <p:pic>
        <p:nvPicPr>
          <p:cNvPr id="19"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8525626" y="4879468"/>
            <a:ext cx="406400" cy="406400"/>
          </a:xfrm>
          <a:prstGeom prst="rect">
            <a:avLst/>
          </a:prstGeom>
        </p:spPr>
      </p:pic>
    </p:spTree>
    <p:extLst>
      <p:ext uri="{BB962C8B-B14F-4D97-AF65-F5344CB8AC3E}">
        <p14:creationId xmlns:p14="http://schemas.microsoft.com/office/powerpoint/2010/main" val="36722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221" fill="hold"/>
                                        <p:tgtEl>
                                          <p:spTgt spid="8"/>
                                        </p:tgtEl>
                                      </p:cBhvr>
                                    </p:cmd>
                                  </p:childTnLst>
                                </p:cTn>
                              </p:par>
                            </p:childTnLst>
                          </p:cTn>
                        </p:par>
                      </p:childTnLst>
                    </p:cTn>
                  </p:par>
                </p:childTnLst>
              </p:cTn>
              <p:nextCondLst>
                <p:cond evt="onClick" delay="0">
                  <p:tgtEl>
                    <p:spTgt spid="8"/>
                  </p:tgtEl>
                </p:cond>
              </p:nextCondLst>
            </p:seq>
            <p:audio>
              <p:cMediaNode vol="80000">
                <p:cTn id="58" fill="hold" display="0">
                  <p:stCondLst>
                    <p:cond delay="indefinite"/>
                  </p:stCondLst>
                  <p:endCondLst>
                    <p:cond evt="onStopAudio" delay="0">
                      <p:tgtEl>
                        <p:sldTgt/>
                      </p:tgtEl>
                    </p:cond>
                  </p:endCondLst>
                </p:cTn>
                <p:tgtEl>
                  <p:spTgt spid="8"/>
                </p:tgtEl>
              </p:cMediaNode>
            </p:audio>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119" fill="hold"/>
                                        <p:tgtEl>
                                          <p:spTgt spid="9"/>
                                        </p:tgtEl>
                                      </p:cBhvr>
                                    </p:cmd>
                                  </p:childTnLst>
                                </p:cTn>
                              </p:par>
                            </p:childTnLst>
                          </p:cTn>
                        </p:par>
                      </p:childTnLst>
                    </p:cTn>
                  </p:par>
                </p:childTnLst>
              </p:cTn>
              <p:nextCondLst>
                <p:cond evt="onClick" delay="0">
                  <p:tgtEl>
                    <p:spTgt spid="9"/>
                  </p:tgtEl>
                </p:cond>
              </p:nextCondLst>
            </p:seq>
            <p:audio>
              <p:cMediaNode vol="80000">
                <p:cTn id="64" fill="hold" display="0">
                  <p:stCondLst>
                    <p:cond delay="indefinite"/>
                  </p:stCondLst>
                  <p:endCondLst>
                    <p:cond evt="onStopAudio" delay="0">
                      <p:tgtEl>
                        <p:sldTgt/>
                      </p:tgtEl>
                    </p:cond>
                  </p:endCondLst>
                </p:cTn>
                <p:tgtEl>
                  <p:spTgt spid="9"/>
                </p:tgtEl>
              </p:cMediaNode>
            </p:audio>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3755" fill="hold"/>
                                        <p:tgtEl>
                                          <p:spTgt spid="10"/>
                                        </p:tgtEl>
                                      </p:cBhvr>
                                    </p:cmd>
                                  </p:childTnLst>
                                </p:cTn>
                              </p:par>
                            </p:childTnLst>
                          </p:cTn>
                        </p:par>
                      </p:childTnLst>
                    </p:cTn>
                  </p:par>
                </p:childTnLst>
              </p:cTn>
              <p:nextCondLst>
                <p:cond evt="onClick" delay="0">
                  <p:tgtEl>
                    <p:spTgt spid="10"/>
                  </p:tgtEl>
                </p:cond>
              </p:nextCondLst>
            </p:seq>
            <p:audio>
              <p:cMediaNode vol="80000">
                <p:cTn id="70" fill="hold" display="0">
                  <p:stCondLst>
                    <p:cond delay="indefinite"/>
                  </p:stCondLst>
                  <p:endCondLst>
                    <p:cond evt="onStopAudio" delay="0">
                      <p:tgtEl>
                        <p:sldTgt/>
                      </p:tgtEl>
                    </p:cond>
                  </p:endCondLst>
                </p:cTn>
                <p:tgtEl>
                  <p:spTgt spid="10"/>
                </p:tgtEl>
              </p:cMediaNode>
            </p:audio>
            <p:seq concurrent="1" nextAc="seek">
              <p:cTn id="71" restart="whenNotActive" fill="hold" evtFilter="cancelBubble" nodeType="interactiveSeq">
                <p:stCondLst>
                  <p:cond evt="onClick" delay="0">
                    <p:tgtEl>
                      <p:spTgt spid="1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872" fill="hold"/>
                                        <p:tgtEl>
                                          <p:spTgt spid="13"/>
                                        </p:tgtEl>
                                      </p:cBhvr>
                                    </p:cmd>
                                  </p:childTnLst>
                                </p:cTn>
                              </p:par>
                            </p:childTnLst>
                          </p:cTn>
                        </p:par>
                      </p:childTnLst>
                    </p:cTn>
                  </p:par>
                </p:childTnLst>
              </p:cTn>
              <p:nextCondLst>
                <p:cond evt="onClick" delay="0">
                  <p:tgtEl>
                    <p:spTgt spid="13"/>
                  </p:tgtEl>
                </p:cond>
              </p:nextCondLst>
            </p:seq>
            <p:audio>
              <p:cMediaNode vol="80000">
                <p:cTn id="76" fill="hold" display="0">
                  <p:stCondLst>
                    <p:cond delay="indefinite"/>
                  </p:stCondLst>
                  <p:endCondLst>
                    <p:cond evt="onStopAudio" delay="0">
                      <p:tgtEl>
                        <p:sldTgt/>
                      </p:tgtEl>
                    </p:cond>
                  </p:endCondLst>
                </p:cTn>
                <p:tgtEl>
                  <p:spTgt spid="13"/>
                </p:tgtEl>
              </p:cMediaNode>
            </p:audio>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338" fill="hold"/>
                                        <p:tgtEl>
                                          <p:spTgt spid="14"/>
                                        </p:tgtEl>
                                      </p:cBhvr>
                                    </p:cmd>
                                  </p:childTnLst>
                                </p:cTn>
                              </p:par>
                            </p:childTnLst>
                          </p:cTn>
                        </p:par>
                      </p:childTnLst>
                    </p:cTn>
                  </p:par>
                </p:childTnLst>
              </p:cTn>
              <p:nextCondLst>
                <p:cond evt="onClick" delay="0">
                  <p:tgtEl>
                    <p:spTgt spid="14"/>
                  </p:tgtEl>
                </p:cond>
              </p:nextCondLst>
            </p:seq>
            <p:audio>
              <p:cMediaNode vol="80000">
                <p:cTn id="82" fill="hold" display="0">
                  <p:stCondLst>
                    <p:cond delay="indefinite"/>
                  </p:stCondLst>
                  <p:endCondLst>
                    <p:cond evt="onStopAudio" delay="0">
                      <p:tgtEl>
                        <p:sldTgt/>
                      </p:tgtEl>
                    </p:cond>
                  </p:endCondLst>
                </p:cTn>
                <p:tgtEl>
                  <p:spTgt spid="14"/>
                </p:tgtEl>
              </p:cMediaNode>
            </p:audio>
            <p:seq concurrent="1" nextAc="seek">
              <p:cTn id="83" restart="whenNotActive" fill="hold" evtFilter="cancelBubble" nodeType="interactiveSeq">
                <p:stCondLst>
                  <p:cond evt="onClick" delay="0">
                    <p:tgtEl>
                      <p:spTgt spid="15"/>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408" fill="hold"/>
                                        <p:tgtEl>
                                          <p:spTgt spid="15"/>
                                        </p:tgtEl>
                                      </p:cBhvr>
                                    </p:cmd>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5"/>
                </p:tgtEl>
              </p:cMediaNode>
            </p:audio>
            <p:seq concurrent="1" nextAc="seek">
              <p:cTn id="89" restart="whenNotActive" fill="hold" evtFilter="cancelBubble" nodeType="interactiveSeq">
                <p:stCondLst>
                  <p:cond evt="onClick" delay="0">
                    <p:tgtEl>
                      <p:spTgt spid="16"/>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255" fill="hold"/>
                                        <p:tgtEl>
                                          <p:spTgt spid="16"/>
                                        </p:tgtEl>
                                      </p:cBhvr>
                                    </p:cmd>
                                  </p:childTnLst>
                                </p:cTn>
                              </p:par>
                            </p:childTnLst>
                          </p:cTn>
                        </p:par>
                      </p:childTnLst>
                    </p:cTn>
                  </p:par>
                </p:childTnLst>
              </p:cTn>
              <p:nextCondLst>
                <p:cond evt="onClick" delay="0">
                  <p:tgtEl>
                    <p:spTgt spid="16"/>
                  </p:tgtEl>
                </p:cond>
              </p:nextCondLst>
            </p:seq>
            <p:audio>
              <p:cMediaNode vol="80000">
                <p:cTn id="94" fill="hold" display="0">
                  <p:stCondLst>
                    <p:cond delay="indefinite"/>
                  </p:stCondLst>
                  <p:endCondLst>
                    <p:cond evt="onStopAudio" delay="0">
                      <p:tgtEl>
                        <p:sldTgt/>
                      </p:tgtEl>
                    </p:cond>
                  </p:endCondLst>
                </p:cTn>
                <p:tgtEl>
                  <p:spTgt spid="16"/>
                </p:tgtEl>
              </p:cMediaNode>
            </p:audio>
            <p:seq concurrent="1" nextAc="seek">
              <p:cTn id="95" restart="whenNotActive" fill="hold" evtFilter="cancelBubble" nodeType="interactiveSeq">
                <p:stCondLst>
                  <p:cond evt="onClick" delay="0">
                    <p:tgtEl>
                      <p:spTgt spid="17"/>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663" fill="hold"/>
                                        <p:tgtEl>
                                          <p:spTgt spid="17"/>
                                        </p:tgtEl>
                                      </p:cBhvr>
                                    </p:cmd>
                                  </p:childTnLst>
                                </p:cTn>
                              </p:par>
                            </p:childTnLst>
                          </p:cTn>
                        </p:par>
                      </p:childTnLst>
                    </p:cTn>
                  </p:par>
                </p:childTnLst>
              </p:cTn>
              <p:nextCondLst>
                <p:cond evt="onClick" delay="0">
                  <p:tgtEl>
                    <p:spTgt spid="17"/>
                  </p:tgtEl>
                </p:cond>
              </p:nextCondLst>
            </p:seq>
            <p:audio>
              <p:cMediaNode vol="80000">
                <p:cTn id="100" fill="hold" display="0">
                  <p:stCondLst>
                    <p:cond delay="indefinite"/>
                  </p:stCondLst>
                  <p:endCondLst>
                    <p:cond evt="onStopAudio" delay="0">
                      <p:tgtEl>
                        <p:sldTgt/>
                      </p:tgtEl>
                    </p:cond>
                  </p:endCondLst>
                </p:cTn>
                <p:tgtEl>
                  <p:spTgt spid="17"/>
                </p:tgtEl>
              </p:cMediaNode>
            </p:audio>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292" fill="hold"/>
                                        <p:tgtEl>
                                          <p:spTgt spid="18"/>
                                        </p:tgtEl>
                                      </p:cBhvr>
                                    </p:cmd>
                                  </p:childTnLst>
                                </p:cTn>
                              </p:par>
                            </p:childTnLst>
                          </p:cTn>
                        </p:par>
                      </p:childTnLst>
                    </p:cTn>
                  </p:par>
                </p:childTnLst>
              </p:cTn>
              <p:nextCondLst>
                <p:cond evt="onClick" delay="0">
                  <p:tgtEl>
                    <p:spTgt spid="18"/>
                  </p:tgtEl>
                </p:cond>
              </p:nextCondLst>
            </p:seq>
            <p:audio>
              <p:cMediaNode vol="80000">
                <p:cTn id="106" fill="hold" display="0">
                  <p:stCondLst>
                    <p:cond delay="indefinite"/>
                  </p:stCondLst>
                  <p:endCondLst>
                    <p:cond evt="onStopAudio" delay="0">
                      <p:tgtEl>
                        <p:sldTgt/>
                      </p:tgtEl>
                    </p:cond>
                  </p:endCondLst>
                </p:cTn>
                <p:tgtEl>
                  <p:spTgt spid="18"/>
                </p:tgtEl>
              </p:cMediaNode>
            </p:audio>
            <p:seq concurrent="1" nextAc="seek">
              <p:cTn id="107" restart="whenNotActive" fill="hold" evtFilter="cancelBubble" nodeType="interactiveSeq">
                <p:stCondLst>
                  <p:cond evt="onClick" delay="0">
                    <p:tgtEl>
                      <p:spTgt spid="19"/>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710" fill="hold"/>
                                        <p:tgtEl>
                                          <p:spTgt spid="19"/>
                                        </p:tgtEl>
                                      </p:cBhvr>
                                    </p:cmd>
                                  </p:childTnLst>
                                </p:cTn>
                              </p:par>
                            </p:childTnLst>
                          </p:cTn>
                        </p:par>
                      </p:childTnLst>
                    </p:cTn>
                  </p:par>
                </p:childTnLst>
              </p:cTn>
              <p:nextCondLst>
                <p:cond evt="onClick" delay="0">
                  <p:tgtEl>
                    <p:spTgt spid="19"/>
                  </p:tgtEl>
                </p:cond>
              </p:nextCondLst>
            </p:seq>
            <p:audio>
              <p:cMediaNode vol="80000">
                <p:cTn id="112" fill="hold" display="0">
                  <p:stCondLst>
                    <p:cond delay="indefinite"/>
                  </p:stCondLst>
                  <p:endCondLst>
                    <p:cond evt="onStopAudio" delay="0">
                      <p:tgtEl>
                        <p:sldTgt/>
                      </p:tgtEl>
                    </p:cond>
                  </p:endCondLst>
                </p:cTn>
                <p:tgtEl>
                  <p:spTgt spid="19"/>
                </p:tgtEl>
              </p:cMediaNode>
            </p:audio>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12491" y="2480685"/>
            <a:ext cx="5153892"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9" name="Rounded Rectangle 8"/>
          <p:cNvSpPr/>
          <p:nvPr/>
        </p:nvSpPr>
        <p:spPr>
          <a:xfrm>
            <a:off x="1534023" y="378689"/>
            <a:ext cx="9070109" cy="61883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  Useful </a:t>
            </a:r>
            <a:r>
              <a:rPr lang="en-GB" sz="2000" b="1" dirty="0">
                <a:solidFill>
                  <a:prstClr val="black"/>
                </a:solidFill>
                <a:latin typeface="Arial" panose="020B0604020202020204" pitchFamily="34" charset="0"/>
                <a:cs typeface="Arial" panose="020B0604020202020204" pitchFamily="34" charset="0"/>
              </a:rPr>
              <a:t>websites</a:t>
            </a:r>
            <a:r>
              <a:rPr lang="en-GB" sz="2000" b="1" dirty="0" smtClean="0">
                <a:solidFill>
                  <a:prstClr val="black"/>
                </a:solidFill>
                <a:latin typeface="Arial" panose="020B0604020202020204" pitchFamily="34" charset="0"/>
                <a:cs typeface="Arial" panose="020B0604020202020204" pitchFamily="34" charset="0"/>
              </a:rPr>
              <a:t>:</a:t>
            </a:r>
          </a:p>
          <a:p>
            <a:pPr lvl="0"/>
            <a:endParaRPr lang="en-GB"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Facts</a:t>
            </a:r>
            <a:r>
              <a:rPr lang="en-GB" sz="2000" b="1" dirty="0" smtClean="0">
                <a:solidFill>
                  <a:prstClr val="black"/>
                </a:solidFill>
                <a:latin typeface="Arial" panose="020B0604020202020204" pitchFamily="34" charset="0"/>
                <a:cs typeface="Arial" panose="020B0604020202020204" pitchFamily="34" charset="0"/>
              </a:rPr>
              <a:t>:</a:t>
            </a:r>
          </a:p>
          <a:p>
            <a:pPr lvl="0"/>
            <a:r>
              <a:rPr lang="en-US" sz="2000" b="1" dirty="0">
                <a:solidFill>
                  <a:prstClr val="black"/>
                </a:solidFill>
                <a:latin typeface="Arial" panose="020B0604020202020204" pitchFamily="34" charset="0"/>
                <a:cs typeface="Arial" panose="020B0604020202020204" pitchFamily="34" charset="0"/>
                <a:hlinkClick r:id="rId4"/>
              </a:rPr>
              <a:t>https://</a:t>
            </a:r>
            <a:r>
              <a:rPr lang="en-US" sz="2000" b="1" dirty="0" smtClean="0">
                <a:solidFill>
                  <a:prstClr val="black"/>
                </a:solidFill>
                <a:latin typeface="Arial" panose="020B0604020202020204" pitchFamily="34" charset="0"/>
                <a:cs typeface="Arial" panose="020B0604020202020204" pitchFamily="34" charset="0"/>
                <a:hlinkClick r:id="rId4"/>
              </a:rPr>
              <a:t>www.kids-world-travel-guide.com/turkey-facts.html</a:t>
            </a:r>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a:solidFill>
                  <a:prstClr val="black"/>
                </a:solidFill>
                <a:latin typeface="Arial" panose="020B0604020202020204" pitchFamily="34" charset="0"/>
                <a:cs typeface="Arial" panose="020B0604020202020204" pitchFamily="34" charset="0"/>
                <a:hlinkClick r:id="rId5"/>
              </a:rPr>
              <a:t>https://</a:t>
            </a:r>
            <a:r>
              <a:rPr lang="en-US" sz="2000" b="1" dirty="0" smtClean="0">
                <a:solidFill>
                  <a:prstClr val="black"/>
                </a:solidFill>
                <a:latin typeface="Arial" panose="020B0604020202020204" pitchFamily="34" charset="0"/>
                <a:cs typeface="Arial" panose="020B0604020202020204" pitchFamily="34" charset="0"/>
                <a:hlinkClick r:id="rId5"/>
              </a:rPr>
              <a:t>kids.nationalgeographic.com/geography/countries/article/turkey</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One of Turkey's most famous and prominent composers is Ahmet Adnan Saygun (1907-1991), known as "the grand old man of Turkish music" for his significant contributions to establishing a unique classical music tradition that synthesized Western elements with rich Turkish folk </a:t>
            </a:r>
            <a:r>
              <a:rPr lang="en-US" sz="2000" b="1" dirty="0" smtClean="0">
                <a:solidFill>
                  <a:prstClr val="black"/>
                </a:solidFill>
                <a:latin typeface="Arial" panose="020B0604020202020204" pitchFamily="34" charset="0"/>
                <a:cs typeface="Arial" panose="020B0604020202020204" pitchFamily="34" charset="0"/>
              </a:rPr>
              <a:t>music: </a:t>
            </a:r>
            <a:r>
              <a:rPr lang="en-US" sz="2000" b="1" dirty="0">
                <a:solidFill>
                  <a:prstClr val="black"/>
                </a:solidFill>
                <a:latin typeface="Arial" panose="020B0604020202020204" pitchFamily="34" charset="0"/>
                <a:cs typeface="Arial" panose="020B0604020202020204" pitchFamily="34" charset="0"/>
                <a:hlinkClick r:id="rId6"/>
              </a:rPr>
              <a:t>https://</a:t>
            </a:r>
            <a:r>
              <a:rPr lang="en-US" sz="2000" b="1" dirty="0" smtClean="0">
                <a:solidFill>
                  <a:prstClr val="black"/>
                </a:solidFill>
                <a:latin typeface="Arial" panose="020B0604020202020204" pitchFamily="34" charset="0"/>
                <a:cs typeface="Arial" panose="020B0604020202020204" pitchFamily="34" charset="0"/>
                <a:hlinkClick r:id="rId6"/>
              </a:rPr>
              <a:t>www.youtube.com/watch?v=n9vxxsRf9t8&amp;t=257s</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A </a:t>
            </a:r>
            <a:r>
              <a:rPr lang="en-US" sz="2000" b="1" dirty="0" smtClean="0">
                <a:solidFill>
                  <a:prstClr val="black"/>
                </a:solidFill>
                <a:latin typeface="Arial" panose="020B0604020202020204" pitchFamily="34" charset="0"/>
                <a:cs typeface="Arial" panose="020B0604020202020204" pitchFamily="34" charset="0"/>
              </a:rPr>
              <a:t>current famous Turkish singer is Sezen Aksu</a:t>
            </a:r>
            <a:r>
              <a:rPr lang="en-US" sz="2000" b="1" dirty="0">
                <a:solidFill>
                  <a:prstClr val="black"/>
                </a:solidFill>
                <a:latin typeface="Arial" panose="020B0604020202020204" pitchFamily="34" charset="0"/>
                <a:cs typeface="Arial" panose="020B0604020202020204" pitchFamily="34" charset="0"/>
              </a:rPr>
              <a:t>. Nicknamed the "Queen of Turkish Pop," she is a legendary singer-songwriter whose influence spans decades, having sold over 40 million albums. </a:t>
            </a:r>
            <a:r>
              <a:rPr lang="en-US" sz="2000" b="1" dirty="0" smtClean="0">
                <a:solidFill>
                  <a:prstClr val="black"/>
                </a:solidFill>
                <a:latin typeface="Arial" panose="020B0604020202020204" pitchFamily="34" charset="0"/>
                <a:cs typeface="Arial" panose="020B0604020202020204" pitchFamily="34" charset="0"/>
                <a:hlinkClick r:id="rId7"/>
              </a:rPr>
              <a:t>https</a:t>
            </a:r>
            <a:r>
              <a:rPr lang="en-US" sz="2000" b="1" dirty="0">
                <a:solidFill>
                  <a:prstClr val="black"/>
                </a:solidFill>
                <a:latin typeface="Arial" panose="020B0604020202020204" pitchFamily="34" charset="0"/>
                <a:cs typeface="Arial" panose="020B0604020202020204" pitchFamily="34" charset="0"/>
                <a:hlinkClick r:id="rId7"/>
              </a:rPr>
              <a:t>://</a:t>
            </a:r>
            <a:r>
              <a:rPr lang="en-US" sz="2000" b="1" dirty="0" smtClean="0">
                <a:solidFill>
                  <a:prstClr val="black"/>
                </a:solidFill>
                <a:latin typeface="Arial" panose="020B0604020202020204" pitchFamily="34" charset="0"/>
                <a:cs typeface="Arial" panose="020B0604020202020204" pitchFamily="34" charset="0"/>
                <a:hlinkClick r:id="rId7"/>
              </a:rPr>
              <a:t>www.youtube.com/watch?v=rYJjgfCfBOU</a:t>
            </a:r>
            <a:r>
              <a:rPr lang="en-US" sz="2000" b="1" dirty="0" smtClean="0">
                <a:solidFill>
                  <a:prstClr val="black"/>
                </a:solidFill>
                <a:latin typeface="Arial" panose="020B0604020202020204" pitchFamily="34" charset="0"/>
                <a:cs typeface="Arial" panose="020B0604020202020204" pitchFamily="34" charset="0"/>
              </a:rPr>
              <a:t> </a:t>
            </a:r>
            <a:endParaRPr lang="en-US" sz="3000" b="1"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8"/>
          <a:stretch>
            <a:fillRect/>
          </a:stretch>
        </p:blipFill>
        <p:spPr>
          <a:xfrm>
            <a:off x="8645814" y="533400"/>
            <a:ext cx="1363022" cy="900545"/>
          </a:xfrm>
          <a:prstGeom prst="rect">
            <a:avLst/>
          </a:prstGeom>
        </p:spPr>
      </p:pic>
    </p:spTree>
    <p:extLst>
      <p:ext uri="{BB962C8B-B14F-4D97-AF65-F5344CB8AC3E}">
        <p14:creationId xmlns:p14="http://schemas.microsoft.com/office/powerpoint/2010/main" val="12758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47835</TotalTime>
  <Words>410</Words>
  <Application>Microsoft Office PowerPoint</Application>
  <PresentationFormat>Widescreen</PresentationFormat>
  <Paragraphs>117</Paragraphs>
  <Slides>8</Slides>
  <Notes>0</Notes>
  <HiddenSlides>0</HiddenSlides>
  <MMClips>51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Cabin</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Joshua Roberts</cp:lastModifiedBy>
  <cp:revision>76</cp:revision>
  <dcterms:created xsi:type="dcterms:W3CDTF">2025-01-03T14:40:52Z</dcterms:created>
  <dcterms:modified xsi:type="dcterms:W3CDTF">2025-10-08T08:19:07Z</dcterms:modified>
</cp:coreProperties>
</file>