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4" r:id="rId3"/>
    <p:sldId id="256" r:id="rId4"/>
    <p:sldId id="260" r:id="rId5"/>
    <p:sldId id="262" r:id="rId6"/>
    <p:sldId id="261" r:id="rId7"/>
    <p:sldId id="257"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07/11/2025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29075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07/11/2025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61459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07/11/2025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72472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07/11/2025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412061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8A4CD5-5362-4AB1-A53D-8B524D11E36B}" type="datetimeFigureOut">
              <a:rPr lang="en-GB" smtClean="0"/>
              <a:t>07/11/2025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156718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8A4CD5-5362-4AB1-A53D-8B524D11E36B}" type="datetimeFigureOut">
              <a:rPr lang="en-GB" smtClean="0"/>
              <a:t>07/11/2025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80795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8A4CD5-5362-4AB1-A53D-8B524D11E36B}" type="datetimeFigureOut">
              <a:rPr lang="en-GB" smtClean="0"/>
              <a:t>07/11/2025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70492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8A4CD5-5362-4AB1-A53D-8B524D11E36B}" type="datetimeFigureOut">
              <a:rPr lang="en-GB" smtClean="0"/>
              <a:t>07/11/2025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74694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4CD5-5362-4AB1-A53D-8B524D11E36B}" type="datetimeFigureOut">
              <a:rPr lang="en-GB" smtClean="0"/>
              <a:t>07/11/2025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82806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8A4CD5-5362-4AB1-A53D-8B524D11E36B}" type="datetimeFigureOut">
              <a:rPr lang="en-GB" smtClean="0"/>
              <a:t>07/11/2025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54266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8A4CD5-5362-4AB1-A53D-8B524D11E36B}" type="datetimeFigureOut">
              <a:rPr lang="en-GB" smtClean="0"/>
              <a:t>07/11/2025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10195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A4CD5-5362-4AB1-A53D-8B524D11E36B}" type="datetimeFigureOut">
              <a:rPr lang="en-GB" smtClean="0"/>
              <a:t>07/11/2025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74C82-52EA-4C78-8106-FAA59C1F442B}" type="slidenum">
              <a:rPr lang="en-GB" smtClean="0"/>
              <a:t>‹#›</a:t>
            </a:fld>
            <a:endParaRPr lang="en-GB" dirty="0"/>
          </a:p>
        </p:txBody>
      </p:sp>
    </p:spTree>
    <p:extLst>
      <p:ext uri="{BB962C8B-B14F-4D97-AF65-F5344CB8AC3E}">
        <p14:creationId xmlns:p14="http://schemas.microsoft.com/office/powerpoint/2010/main" val="388263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5.png"/><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2.png"/><Relationship Id="rId5" Type="http://schemas.microsoft.com/office/2007/relationships/media" Target="../media/media3.m4a"/><Relationship Id="rId10" Type="http://schemas.openxmlformats.org/officeDocument/2006/relationships/image" Target="../media/image1.png"/><Relationship Id="rId4" Type="http://schemas.openxmlformats.org/officeDocument/2006/relationships/audio" Target="../media/media2.m4a"/><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audio" Target="../media/media8.m4a"/><Relationship Id="rId13" Type="http://schemas.microsoft.com/office/2007/relationships/media" Target="../media/media11.m4a"/><Relationship Id="rId18" Type="http://schemas.openxmlformats.org/officeDocument/2006/relationships/audio" Target="../media/media13.m4a"/><Relationship Id="rId3" Type="http://schemas.microsoft.com/office/2007/relationships/media" Target="../media/media6.m4a"/><Relationship Id="rId21" Type="http://schemas.openxmlformats.org/officeDocument/2006/relationships/slideLayout" Target="../slideLayouts/slideLayout1.xml"/><Relationship Id="rId7" Type="http://schemas.microsoft.com/office/2007/relationships/media" Target="../media/media8.m4a"/><Relationship Id="rId12" Type="http://schemas.openxmlformats.org/officeDocument/2006/relationships/audio" Target="../media/media10.m4a"/><Relationship Id="rId17" Type="http://schemas.microsoft.com/office/2007/relationships/media" Target="../media/media13.m4a"/><Relationship Id="rId25" Type="http://schemas.openxmlformats.org/officeDocument/2006/relationships/image" Target="../media/image4.png"/><Relationship Id="rId2" Type="http://schemas.openxmlformats.org/officeDocument/2006/relationships/audio" Target="../media/media5.m4a"/><Relationship Id="rId16" Type="http://schemas.openxmlformats.org/officeDocument/2006/relationships/audio" Target="../media/media12.m4a"/><Relationship Id="rId20" Type="http://schemas.openxmlformats.org/officeDocument/2006/relationships/audio" Target="../media/media14.m4a"/><Relationship Id="rId1" Type="http://schemas.microsoft.com/office/2007/relationships/media" Target="../media/media5.m4a"/><Relationship Id="rId6" Type="http://schemas.openxmlformats.org/officeDocument/2006/relationships/audio" Target="../media/media7.m4a"/><Relationship Id="rId11" Type="http://schemas.microsoft.com/office/2007/relationships/media" Target="../media/media10.m4a"/><Relationship Id="rId24" Type="http://schemas.openxmlformats.org/officeDocument/2006/relationships/image" Target="../media/image6.png"/><Relationship Id="rId5" Type="http://schemas.microsoft.com/office/2007/relationships/media" Target="../media/media7.m4a"/><Relationship Id="rId15" Type="http://schemas.microsoft.com/office/2007/relationships/media" Target="../media/media12.m4a"/><Relationship Id="rId23" Type="http://schemas.openxmlformats.org/officeDocument/2006/relationships/image" Target="../media/image2.png"/><Relationship Id="rId10" Type="http://schemas.openxmlformats.org/officeDocument/2006/relationships/audio" Target="../media/media9.m4a"/><Relationship Id="rId19" Type="http://schemas.microsoft.com/office/2007/relationships/media" Target="../media/media14.m4a"/><Relationship Id="rId4" Type="http://schemas.openxmlformats.org/officeDocument/2006/relationships/audio" Target="../media/media6.m4a"/><Relationship Id="rId9" Type="http://schemas.microsoft.com/office/2007/relationships/media" Target="../media/media9.m4a"/><Relationship Id="rId14" Type="http://schemas.openxmlformats.org/officeDocument/2006/relationships/audio" Target="../media/media11.m4a"/><Relationship Id="rId22"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audio" Target="../media/media18.m4a"/><Relationship Id="rId13" Type="http://schemas.openxmlformats.org/officeDocument/2006/relationships/slideLayout" Target="../slideLayouts/slideLayout1.xml"/><Relationship Id="rId3" Type="http://schemas.microsoft.com/office/2007/relationships/media" Target="../media/media16.m4a"/><Relationship Id="rId7" Type="http://schemas.microsoft.com/office/2007/relationships/media" Target="../media/media18.m4a"/><Relationship Id="rId12" Type="http://schemas.openxmlformats.org/officeDocument/2006/relationships/audio" Target="../media/media20.m4a"/><Relationship Id="rId2" Type="http://schemas.openxmlformats.org/officeDocument/2006/relationships/audio" Target="../media/media15.m4a"/><Relationship Id="rId16" Type="http://schemas.openxmlformats.org/officeDocument/2006/relationships/image" Target="../media/image4.png"/><Relationship Id="rId1" Type="http://schemas.microsoft.com/office/2007/relationships/media" Target="../media/media15.m4a"/><Relationship Id="rId6" Type="http://schemas.openxmlformats.org/officeDocument/2006/relationships/audio" Target="../media/media17.m4a"/><Relationship Id="rId11" Type="http://schemas.microsoft.com/office/2007/relationships/media" Target="../media/media20.m4a"/><Relationship Id="rId5" Type="http://schemas.microsoft.com/office/2007/relationships/media" Target="../media/media17.m4a"/><Relationship Id="rId15" Type="http://schemas.openxmlformats.org/officeDocument/2006/relationships/hyperlink" Target="https://www.youtube.com/watch?v=qTGfq0Qyyiw&amp;t=25s" TargetMode="External"/><Relationship Id="rId10" Type="http://schemas.openxmlformats.org/officeDocument/2006/relationships/audio" Target="../media/media19.m4a"/><Relationship Id="rId4" Type="http://schemas.openxmlformats.org/officeDocument/2006/relationships/audio" Target="../media/media16.m4a"/><Relationship Id="rId9" Type="http://schemas.microsoft.com/office/2007/relationships/media" Target="../media/media19.m4a"/><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audio" Target="../media/media24.m4a"/><Relationship Id="rId13" Type="http://schemas.microsoft.com/office/2007/relationships/media" Target="../media/media27.m4a"/><Relationship Id="rId18" Type="http://schemas.openxmlformats.org/officeDocument/2006/relationships/audio" Target="../media/media29.m4a"/><Relationship Id="rId3" Type="http://schemas.microsoft.com/office/2007/relationships/media" Target="../media/media22.m4a"/><Relationship Id="rId21" Type="http://schemas.openxmlformats.org/officeDocument/2006/relationships/slideLayout" Target="../slideLayouts/slideLayout1.xml"/><Relationship Id="rId7" Type="http://schemas.microsoft.com/office/2007/relationships/media" Target="../media/media24.m4a"/><Relationship Id="rId12" Type="http://schemas.openxmlformats.org/officeDocument/2006/relationships/audio" Target="../media/media26.m4a"/><Relationship Id="rId17" Type="http://schemas.microsoft.com/office/2007/relationships/media" Target="../media/media29.m4a"/><Relationship Id="rId25" Type="http://schemas.openxmlformats.org/officeDocument/2006/relationships/image" Target="../media/image4.png"/><Relationship Id="rId2" Type="http://schemas.openxmlformats.org/officeDocument/2006/relationships/audio" Target="../media/media21.m4a"/><Relationship Id="rId16" Type="http://schemas.openxmlformats.org/officeDocument/2006/relationships/audio" Target="../media/media28.m4a"/><Relationship Id="rId20" Type="http://schemas.openxmlformats.org/officeDocument/2006/relationships/audio" Target="../media/media30.m4a"/><Relationship Id="rId1" Type="http://schemas.microsoft.com/office/2007/relationships/media" Target="../media/media21.m4a"/><Relationship Id="rId6" Type="http://schemas.openxmlformats.org/officeDocument/2006/relationships/audio" Target="../media/media23.m4a"/><Relationship Id="rId11" Type="http://schemas.microsoft.com/office/2007/relationships/media" Target="../media/media26.m4a"/><Relationship Id="rId24" Type="http://schemas.openxmlformats.org/officeDocument/2006/relationships/image" Target="../media/image6.png"/><Relationship Id="rId5" Type="http://schemas.microsoft.com/office/2007/relationships/media" Target="../media/media23.m4a"/><Relationship Id="rId15" Type="http://schemas.microsoft.com/office/2007/relationships/media" Target="../media/media28.m4a"/><Relationship Id="rId23" Type="http://schemas.openxmlformats.org/officeDocument/2006/relationships/image" Target="../media/image2.png"/><Relationship Id="rId10" Type="http://schemas.openxmlformats.org/officeDocument/2006/relationships/audio" Target="../media/media25.m4a"/><Relationship Id="rId19" Type="http://schemas.microsoft.com/office/2007/relationships/media" Target="../media/media30.m4a"/><Relationship Id="rId4" Type="http://schemas.openxmlformats.org/officeDocument/2006/relationships/audio" Target="../media/media22.m4a"/><Relationship Id="rId9" Type="http://schemas.microsoft.com/office/2007/relationships/media" Target="../media/media25.m4a"/><Relationship Id="rId14" Type="http://schemas.openxmlformats.org/officeDocument/2006/relationships/audio" Target="../media/media27.m4a"/><Relationship Id="rId22"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audio" Target="../media/media34.m4a"/><Relationship Id="rId13" Type="http://schemas.microsoft.com/office/2007/relationships/media" Target="../media/media37.m4a"/><Relationship Id="rId18" Type="http://schemas.openxmlformats.org/officeDocument/2006/relationships/audio" Target="../media/media39.m4a"/><Relationship Id="rId3" Type="http://schemas.microsoft.com/office/2007/relationships/media" Target="../media/media32.m4a"/><Relationship Id="rId21" Type="http://schemas.openxmlformats.org/officeDocument/2006/relationships/slideLayout" Target="../slideLayouts/slideLayout1.xml"/><Relationship Id="rId7" Type="http://schemas.microsoft.com/office/2007/relationships/media" Target="../media/media34.m4a"/><Relationship Id="rId12" Type="http://schemas.openxmlformats.org/officeDocument/2006/relationships/audio" Target="../media/media36.m4a"/><Relationship Id="rId17" Type="http://schemas.microsoft.com/office/2007/relationships/media" Target="../media/media39.m4a"/><Relationship Id="rId2" Type="http://schemas.openxmlformats.org/officeDocument/2006/relationships/audio" Target="../media/media31.m4a"/><Relationship Id="rId16" Type="http://schemas.openxmlformats.org/officeDocument/2006/relationships/audio" Target="../media/media38.m4a"/><Relationship Id="rId20" Type="http://schemas.openxmlformats.org/officeDocument/2006/relationships/audio" Target="../media/media40.m4a"/><Relationship Id="rId1" Type="http://schemas.microsoft.com/office/2007/relationships/media" Target="../media/media31.m4a"/><Relationship Id="rId6" Type="http://schemas.openxmlformats.org/officeDocument/2006/relationships/audio" Target="../media/media33.m4a"/><Relationship Id="rId11" Type="http://schemas.microsoft.com/office/2007/relationships/media" Target="../media/media36.m4a"/><Relationship Id="rId24" Type="http://schemas.openxmlformats.org/officeDocument/2006/relationships/image" Target="../media/image4.png"/><Relationship Id="rId5" Type="http://schemas.microsoft.com/office/2007/relationships/media" Target="../media/media33.m4a"/><Relationship Id="rId15" Type="http://schemas.microsoft.com/office/2007/relationships/media" Target="../media/media38.m4a"/><Relationship Id="rId23" Type="http://schemas.openxmlformats.org/officeDocument/2006/relationships/image" Target="../media/image2.png"/><Relationship Id="rId10" Type="http://schemas.openxmlformats.org/officeDocument/2006/relationships/audio" Target="../media/media35.m4a"/><Relationship Id="rId19" Type="http://schemas.microsoft.com/office/2007/relationships/media" Target="../media/media40.m4a"/><Relationship Id="rId4" Type="http://schemas.openxmlformats.org/officeDocument/2006/relationships/audio" Target="../media/media32.m4a"/><Relationship Id="rId9" Type="http://schemas.microsoft.com/office/2007/relationships/media" Target="../media/media35.m4a"/><Relationship Id="rId14" Type="http://schemas.openxmlformats.org/officeDocument/2006/relationships/audio" Target="../media/media37.m4a"/><Relationship Id="rId22"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audio" Target="../media/media44.m4a"/><Relationship Id="rId13" Type="http://schemas.microsoft.com/office/2007/relationships/media" Target="../media/media47.m4a"/><Relationship Id="rId18" Type="http://schemas.openxmlformats.org/officeDocument/2006/relationships/audio" Target="../media/media49.m4a"/><Relationship Id="rId26" Type="http://schemas.openxmlformats.org/officeDocument/2006/relationships/image" Target="../media/image4.png"/><Relationship Id="rId3" Type="http://schemas.microsoft.com/office/2007/relationships/media" Target="../media/media42.m4a"/><Relationship Id="rId21" Type="http://schemas.openxmlformats.org/officeDocument/2006/relationships/slideLayout" Target="../slideLayouts/slideLayout1.xml"/><Relationship Id="rId7" Type="http://schemas.microsoft.com/office/2007/relationships/media" Target="../media/media44.m4a"/><Relationship Id="rId12" Type="http://schemas.openxmlformats.org/officeDocument/2006/relationships/audio" Target="../media/media46.m4a"/><Relationship Id="rId17" Type="http://schemas.microsoft.com/office/2007/relationships/media" Target="../media/media49.m4a"/><Relationship Id="rId25" Type="http://schemas.openxmlformats.org/officeDocument/2006/relationships/hyperlink" Target="https://www.youtube.com/watch?v=w3brTs4JDAY" TargetMode="External"/><Relationship Id="rId2" Type="http://schemas.openxmlformats.org/officeDocument/2006/relationships/audio" Target="../media/media41.m4a"/><Relationship Id="rId16" Type="http://schemas.openxmlformats.org/officeDocument/2006/relationships/audio" Target="../media/media48.m4a"/><Relationship Id="rId20" Type="http://schemas.openxmlformats.org/officeDocument/2006/relationships/audio" Target="../media/media50.m4a"/><Relationship Id="rId1" Type="http://schemas.microsoft.com/office/2007/relationships/media" Target="../media/media41.m4a"/><Relationship Id="rId6" Type="http://schemas.openxmlformats.org/officeDocument/2006/relationships/audio" Target="../media/media43.m4a"/><Relationship Id="rId11" Type="http://schemas.microsoft.com/office/2007/relationships/media" Target="../media/media46.m4a"/><Relationship Id="rId24" Type="http://schemas.openxmlformats.org/officeDocument/2006/relationships/image" Target="../media/image7.png"/><Relationship Id="rId5" Type="http://schemas.microsoft.com/office/2007/relationships/media" Target="../media/media43.m4a"/><Relationship Id="rId15" Type="http://schemas.microsoft.com/office/2007/relationships/media" Target="../media/media48.m4a"/><Relationship Id="rId23" Type="http://schemas.openxmlformats.org/officeDocument/2006/relationships/image" Target="../media/image2.png"/><Relationship Id="rId10" Type="http://schemas.openxmlformats.org/officeDocument/2006/relationships/audio" Target="../media/media45.m4a"/><Relationship Id="rId19" Type="http://schemas.microsoft.com/office/2007/relationships/media" Target="../media/media50.m4a"/><Relationship Id="rId4" Type="http://schemas.openxmlformats.org/officeDocument/2006/relationships/audio" Target="../media/media42.m4a"/><Relationship Id="rId9" Type="http://schemas.microsoft.com/office/2007/relationships/media" Target="../media/media45.m4a"/><Relationship Id="rId14" Type="http://schemas.openxmlformats.org/officeDocument/2006/relationships/audio" Target="../media/media47.m4a"/><Relationship Id="rId2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youtube.com/watch?v=TM-bZs-_2I8"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fljzRY24vxU" TargetMode="External"/><Relationship Id="rId5" Type="http://schemas.openxmlformats.org/officeDocument/2006/relationships/hyperlink" Target="https://kids.nationalgeographic.com/geography/countries/article/ukraine" TargetMode="External"/><Relationship Id="rId4" Type="http://schemas.openxmlformats.org/officeDocument/2006/relationships/hyperlink" Target="https://www.kids-world-travel-guide.com/ukraine-for-kid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2873" y="-1"/>
            <a:ext cx="10325677" cy="6869107"/>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50966" y="2786242"/>
            <a:ext cx="5331211" cy="784830"/>
          </a:xfrm>
          <a:prstGeom prst="rect">
            <a:avLst/>
          </a:prstGeom>
          <a:noFill/>
        </p:spPr>
        <p:txBody>
          <a:bodyPr wrap="square" rtlCol="0">
            <a:spAutoFit/>
          </a:bodyPr>
          <a:lstStyle/>
          <a:p>
            <a:pPr lvl="0" algn="ctr"/>
            <a:r>
              <a:rPr lang="en-US" sz="4500" dirty="0" smtClean="0">
                <a:solidFill>
                  <a:prstClr val="black"/>
                </a:solidFill>
              </a:rPr>
              <a:t>November - Ukrainian</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11258550" y="5846618"/>
            <a:ext cx="933972" cy="910328"/>
          </a:xfrm>
          <a:prstGeom prst="rect">
            <a:avLst/>
          </a:prstGeom>
        </p:spPr>
      </p:pic>
      <p:sp>
        <p:nvSpPr>
          <p:cNvPr id="2" name="TextBox 1"/>
          <p:cNvSpPr txBox="1"/>
          <p:nvPr/>
        </p:nvSpPr>
        <p:spPr>
          <a:xfrm>
            <a:off x="1200439" y="5320413"/>
            <a:ext cx="9790546" cy="1200329"/>
          </a:xfrm>
          <a:prstGeom prst="rect">
            <a:avLst/>
          </a:prstGeom>
          <a:solidFill>
            <a:schemeClr val="bg1"/>
          </a:solidFill>
        </p:spPr>
        <p:txBody>
          <a:bodyPr wrap="square" rtlCol="0">
            <a:spAutoFit/>
          </a:bodyPr>
          <a:lstStyle/>
          <a:p>
            <a:r>
              <a:rPr lang="en-US" dirty="0">
                <a:solidFill>
                  <a:srgbClr val="1F1F1F"/>
                </a:solidFill>
                <a:latin typeface="Google Sans"/>
              </a:rPr>
              <a:t>Ukrainian is spoken mostly in Ukraine, where it is the official language and is used regularly by the vast majority of the population. It is also spoken by communities in neighboring countries such as Poland, Romania, Slovakia, and Moldova, as well as in countries with large </a:t>
            </a:r>
            <a:r>
              <a:rPr lang="en-US" dirty="0" smtClean="0">
                <a:solidFill>
                  <a:srgbClr val="1F1F1F"/>
                </a:solidFill>
                <a:latin typeface="Google Sans"/>
              </a:rPr>
              <a:t>Ukrainian </a:t>
            </a:r>
            <a:r>
              <a:rPr lang="en-US" dirty="0">
                <a:solidFill>
                  <a:srgbClr val="1F1F1F"/>
                </a:solidFill>
                <a:latin typeface="Google Sans"/>
              </a:rPr>
              <a:t>populations like the United States, Canada, and Brazil. </a:t>
            </a:r>
            <a:endParaRPr lang="en-GB" dirty="0"/>
          </a:p>
        </p:txBody>
      </p:sp>
      <p:pic>
        <p:nvPicPr>
          <p:cNvPr id="7" name="Picture 6"/>
          <p:cNvPicPr>
            <a:picLocks noChangeAspect="1"/>
          </p:cNvPicPr>
          <p:nvPr/>
        </p:nvPicPr>
        <p:blipFill>
          <a:blip r:embed="rId4"/>
          <a:stretch>
            <a:fillRect/>
          </a:stretch>
        </p:blipFill>
        <p:spPr>
          <a:xfrm>
            <a:off x="1963801" y="394901"/>
            <a:ext cx="7794833" cy="4454190"/>
          </a:xfrm>
          <a:prstGeom prst="rect">
            <a:avLst/>
          </a:prstGeom>
        </p:spPr>
      </p:pic>
    </p:spTree>
    <p:extLst>
      <p:ext uri="{BB962C8B-B14F-4D97-AF65-F5344CB8AC3E}">
        <p14:creationId xmlns:p14="http://schemas.microsoft.com/office/powerpoint/2010/main" val="388431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10"/>
          <a:stretch>
            <a:fillRect/>
          </a:stretch>
        </p:blipFill>
        <p:spPr>
          <a:xfrm>
            <a:off x="932873" y="-1"/>
            <a:ext cx="10325677" cy="6869107"/>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Language of the month</a:t>
            </a:r>
            <a:endParaRPr kumimoji="0" lang="en-GB" sz="5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rot="16200000">
            <a:off x="8976123" y="2567707"/>
            <a:ext cx="5426627" cy="784830"/>
          </a:xfrm>
          <a:prstGeom prst="rect">
            <a:avLst/>
          </a:prstGeom>
          <a:noFill/>
        </p:spPr>
        <p:txBody>
          <a:bodyPr wrap="square" rtlCol="0">
            <a:spAutoFit/>
          </a:bodyPr>
          <a:lstStyle/>
          <a:p>
            <a:pPr lvl="0" algn="ctr"/>
            <a:r>
              <a:rPr lang="en-US" sz="4500" dirty="0">
                <a:solidFill>
                  <a:prstClr val="black"/>
                </a:solidFill>
              </a:rPr>
              <a:t>November - Ukrainian</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pic>
        <p:nvPicPr>
          <p:cNvPr id="12" name="Picture 11"/>
          <p:cNvPicPr>
            <a:picLocks noChangeAspect="1"/>
          </p:cNvPicPr>
          <p:nvPr/>
        </p:nvPicPr>
        <p:blipFill>
          <a:blip r:embed="rId11"/>
          <a:stretch>
            <a:fillRect/>
          </a:stretch>
        </p:blipFill>
        <p:spPr>
          <a:xfrm>
            <a:off x="11258550" y="5846618"/>
            <a:ext cx="933972" cy="910328"/>
          </a:xfrm>
          <a:prstGeom prst="rect">
            <a:avLst/>
          </a:prstGeom>
        </p:spPr>
      </p:pic>
      <p:cxnSp>
        <p:nvCxnSpPr>
          <p:cNvPr id="9" name="Straight Connector 8"/>
          <p:cNvCxnSpPr/>
          <p:nvPr/>
        </p:nvCxnSpPr>
        <p:spPr>
          <a:xfrm flipV="1">
            <a:off x="11258549" y="-1"/>
            <a:ext cx="0" cy="6858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3287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Callout 9"/>
          <p:cNvSpPr/>
          <p:nvPr/>
        </p:nvSpPr>
        <p:spPr>
          <a:xfrm>
            <a:off x="1533173" y="675725"/>
            <a:ext cx="3023480" cy="2261722"/>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rPr>
              <a:t>My name is Melaniia.</a:t>
            </a:r>
          </a:p>
          <a:p>
            <a:pPr lvl="0" algn="ctr">
              <a:defRPr/>
            </a:pPr>
            <a:r>
              <a:rPr lang="en-GB" sz="2200" b="1" dirty="0" smtClean="0">
                <a:solidFill>
                  <a:prstClr val="black"/>
                </a:solidFill>
              </a:rPr>
              <a:t>Mene </a:t>
            </a:r>
            <a:r>
              <a:rPr lang="en-GB" sz="2200" b="1" dirty="0">
                <a:solidFill>
                  <a:prstClr val="black"/>
                </a:solidFill>
              </a:rPr>
              <a:t>zvaty Milaniya.</a:t>
            </a:r>
            <a:endParaRPr kumimoji="0" lang="en-GB" sz="2200" b="1" i="0" u="none" strike="noStrike" kern="1200" cap="none" spc="0" normalizeH="0" baseline="0" noProof="0" dirty="0">
              <a:ln>
                <a:noFill/>
              </a:ln>
              <a:solidFill>
                <a:prstClr val="black"/>
              </a:solidFill>
              <a:effectLst/>
              <a:uLnTx/>
              <a:uFillTx/>
              <a:latin typeface="Calibri" panose="020F0502020204030204"/>
            </a:endParaRPr>
          </a:p>
        </p:txBody>
      </p:sp>
      <p:sp>
        <p:nvSpPr>
          <p:cNvPr id="15" name="Oval Callout 14"/>
          <p:cNvSpPr/>
          <p:nvPr/>
        </p:nvSpPr>
        <p:spPr>
          <a:xfrm>
            <a:off x="4061106" y="3693313"/>
            <a:ext cx="3616418" cy="2419927"/>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 love to eat</a:t>
            </a:r>
            <a:r>
              <a:rPr lang="en-GB" sz="2200" noProof="0" dirty="0" smtClean="0">
                <a:solidFill>
                  <a:prstClr val="black"/>
                </a:solidFill>
                <a:latin typeface="Calibri" panose="020F0502020204030204"/>
              </a:rPr>
              <a:t> borch.</a:t>
            </a:r>
          </a:p>
          <a:p>
            <a:pPr algn="ctr">
              <a:defRPr/>
            </a:pPr>
            <a:r>
              <a:rPr lang="en-GB" sz="2200" dirty="0">
                <a:solidFill>
                  <a:prstClr val="black"/>
                </a:solidFill>
              </a:rPr>
              <a:t> </a:t>
            </a:r>
            <a:r>
              <a:rPr lang="en-GB" sz="2200" b="1" dirty="0">
                <a:solidFill>
                  <a:prstClr val="black"/>
                </a:solidFill>
              </a:rPr>
              <a:t>YA lyublyu yisty borshch.</a:t>
            </a:r>
            <a:endParaRPr kumimoji="0" lang="en-GB" sz="2200" b="1" i="0" u="none" strike="noStrike" kern="1200" cap="none" spc="0" normalizeH="0" baseline="0" noProof="0" dirty="0" smtClean="0">
              <a:ln>
                <a:noFill/>
              </a:ln>
              <a:solidFill>
                <a:prstClr val="black"/>
              </a:solidFill>
              <a:effectLst/>
              <a:uLnTx/>
              <a:uFillTx/>
              <a:latin typeface="Calibri" panose="020F0502020204030204"/>
            </a:endParaRPr>
          </a:p>
        </p:txBody>
      </p:sp>
      <p:sp>
        <p:nvSpPr>
          <p:cNvPr id="16" name="Oval Callout 15"/>
          <p:cNvSpPr/>
          <p:nvPr/>
        </p:nvSpPr>
        <p:spPr>
          <a:xfrm>
            <a:off x="5429154" y="493764"/>
            <a:ext cx="4107863" cy="2650835"/>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 can speak Ukrainian and English.</a:t>
            </a:r>
          </a:p>
          <a:p>
            <a:pPr lvl="0" algn="ctr">
              <a:defRPr/>
            </a:pPr>
            <a:r>
              <a:rPr lang="en-GB" sz="2200" b="1" dirty="0" smtClean="0">
                <a:solidFill>
                  <a:prstClr val="black"/>
                </a:solidFill>
              </a:rPr>
              <a:t>YA </a:t>
            </a:r>
            <a:r>
              <a:rPr lang="en-GB" sz="2200" b="1" dirty="0">
                <a:solidFill>
                  <a:prstClr val="black"/>
                </a:solidFill>
              </a:rPr>
              <a:t>mozhu rozmovlyaty ukrayinsʹkoyu ta anhliysʹkoyu movamy.</a:t>
            </a:r>
            <a:endParaRPr kumimoji="0" lang="en-GB" sz="2200" b="1" i="0" u="none" strike="noStrike" kern="1200" cap="none" spc="0" normalizeH="0" baseline="0" noProof="0" dirty="0" smtClean="0">
              <a:ln>
                <a:noFill/>
              </a:ln>
              <a:solidFill>
                <a:prstClr val="black"/>
              </a:solidFill>
              <a:effectLst/>
              <a:uLnTx/>
              <a:uFillTx/>
              <a:latin typeface="Calibri" panose="020F0502020204030204"/>
            </a:endParaRPr>
          </a:p>
        </p:txBody>
      </p:sp>
      <p:sp>
        <p:nvSpPr>
          <p:cNvPr id="17" name="Oval Callout 16"/>
          <p:cNvSpPr/>
          <p:nvPr/>
        </p:nvSpPr>
        <p:spPr>
          <a:xfrm>
            <a:off x="7799404" y="3279176"/>
            <a:ext cx="3386948" cy="2822115"/>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 enjoy</a:t>
            </a:r>
            <a:r>
              <a:rPr kumimoji="0" lang="en-GB" sz="2200" b="0" i="0" u="none" strike="noStrike" kern="1200" cap="none" spc="0" normalizeH="0" noProof="0" dirty="0" smtClean="0">
                <a:ln>
                  <a:noFill/>
                </a:ln>
                <a:solidFill>
                  <a:prstClr val="black"/>
                </a:solidFill>
                <a:effectLst/>
                <a:uLnTx/>
                <a:uFillTx/>
                <a:latin typeface="Calibri" panose="020F0502020204030204"/>
                <a:ea typeface="+mn-ea"/>
                <a:cs typeface="+mn-cs"/>
              </a:rPr>
              <a:t> spending time with my friends. </a:t>
            </a:r>
          </a:p>
          <a:p>
            <a:pPr lvl="0" algn="ctr">
              <a:defRPr/>
            </a:pPr>
            <a:r>
              <a:rPr lang="pl-PL" sz="2200" b="1" dirty="0">
                <a:solidFill>
                  <a:prstClr val="black"/>
                </a:solidFill>
              </a:rPr>
              <a:t>Meni podobayetʹsya provodyty chas z druzyamy.</a:t>
            </a:r>
            <a:endParaRPr kumimoji="0" lang="en-GB" sz="2200" b="1" i="0" u="none" strike="noStrike" kern="1200" cap="none" spc="0" normalizeH="0" baseline="0" noProof="0" dirty="0" smtClean="0">
              <a:ln>
                <a:noFill/>
              </a:ln>
              <a:solidFill>
                <a:prstClr val="black"/>
              </a:solidFill>
              <a:effectLst/>
              <a:uLnTx/>
              <a:uFillTx/>
              <a:latin typeface="Calibri" panose="020F0502020204030204"/>
            </a:endParaRPr>
          </a:p>
        </p:txBody>
      </p:sp>
      <p:sp>
        <p:nvSpPr>
          <p:cNvPr id="18" name="Rectangle 17"/>
          <p:cNvSpPr/>
          <p:nvPr/>
        </p:nvSpPr>
        <p:spPr>
          <a:xfrm>
            <a:off x="1237672" y="3419761"/>
            <a:ext cx="2751553" cy="3337186"/>
          </a:xfrm>
          <a:prstGeom prst="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792667" y="1697355"/>
            <a:ext cx="406400" cy="4064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882642" y="1451714"/>
            <a:ext cx="406400" cy="406400"/>
          </a:xfrm>
          <a:prstGeom prst="rect">
            <a:avLst/>
          </a:prstGeom>
        </p:spPr>
      </p:pic>
      <p:pic>
        <p:nvPicPr>
          <p:cNvPr id="4"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0359122" y="4397250"/>
            <a:ext cx="406400" cy="406400"/>
          </a:xfrm>
          <a:prstGeom prst="rect">
            <a:avLst/>
          </a:prstGeom>
        </p:spPr>
      </p:pic>
      <p:pic>
        <p:nvPicPr>
          <p:cNvPr id="7"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7006914" y="4803652"/>
            <a:ext cx="406400" cy="406400"/>
          </a:xfrm>
          <a:prstGeom prst="rect">
            <a:avLst/>
          </a:prstGeom>
        </p:spPr>
      </p:pic>
      <p:pic>
        <p:nvPicPr>
          <p:cNvPr id="8" name="Picture 7"/>
          <p:cNvPicPr>
            <a:picLocks noChangeAspect="1"/>
          </p:cNvPicPr>
          <p:nvPr/>
        </p:nvPicPr>
        <p:blipFill>
          <a:blip r:embed="rId13"/>
          <a:stretch>
            <a:fillRect/>
          </a:stretch>
        </p:blipFill>
        <p:spPr>
          <a:xfrm>
            <a:off x="1351281" y="3533711"/>
            <a:ext cx="2530814" cy="3109286"/>
          </a:xfrm>
          <a:prstGeom prst="rect">
            <a:avLst/>
          </a:prstGeom>
        </p:spPr>
      </p:pic>
    </p:spTree>
    <p:extLst>
      <p:ext uri="{BB962C8B-B14F-4D97-AF65-F5344CB8AC3E}">
        <p14:creationId xmlns:p14="http://schemas.microsoft.com/office/powerpoint/2010/main" val="74467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952"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4823" fill="hold"/>
                                        <p:tgtEl>
                                          <p:spTgt spid="3"/>
                                        </p:tgtEl>
                                      </p:cBhvr>
                                    </p:cmd>
                                  </p:childTnLst>
                                </p:cTn>
                              </p:par>
                            </p:childTnLst>
                          </p:cTn>
                        </p:par>
                      </p:childTnLst>
                    </p:cTn>
                  </p:par>
                </p:childTnLst>
              </p:cTn>
              <p:nextCondLst>
                <p:cond evt="onClick" delay="0">
                  <p:tgtEl>
                    <p:spTgt spid="3"/>
                  </p:tgtEl>
                </p:cond>
              </p:nextCondLst>
            </p:seq>
            <p:audio>
              <p:cMediaNode vol="80000">
                <p:cTn id="42" fill="hold" display="0">
                  <p:stCondLst>
                    <p:cond delay="indefinite"/>
                  </p:stCondLst>
                  <p:endCondLst>
                    <p:cond evt="onStopAudio" delay="0">
                      <p:tgtEl>
                        <p:sldTgt/>
                      </p:tgtEl>
                    </p:cond>
                  </p:endCondLst>
                </p:cTn>
                <p:tgtEl>
                  <p:spTgt spid="3"/>
                </p:tgtEl>
              </p:cMediaNode>
            </p:audio>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4289" fill="hold"/>
                                        <p:tgtEl>
                                          <p:spTgt spid="4"/>
                                        </p:tgtEl>
                                      </p:cBhvr>
                                    </p:cmd>
                                  </p:childTnLst>
                                </p:cTn>
                              </p:par>
                            </p:childTnLst>
                          </p:cTn>
                        </p:par>
                      </p:childTnLst>
                    </p:cTn>
                  </p:par>
                </p:childTnLst>
              </p:cTn>
              <p:nextCondLst>
                <p:cond evt="onClick" delay="0">
                  <p:tgtEl>
                    <p:spTgt spid="4"/>
                  </p:tgtEl>
                </p:cond>
              </p:nextCondLst>
            </p:seq>
            <p:audio>
              <p:cMediaNode vol="80000">
                <p:cTn id="48" fill="hold" display="0">
                  <p:stCondLst>
                    <p:cond delay="indefinite"/>
                  </p:stCondLst>
                  <p:endCondLst>
                    <p:cond evt="onStopAudio" delay="0">
                      <p:tgtEl>
                        <p:sldTgt/>
                      </p:tgtEl>
                    </p:cond>
                  </p:endCondLst>
                </p:cTn>
                <p:tgtEl>
                  <p:spTgt spid="4"/>
                </p:tgtEl>
              </p:cMediaNode>
            </p:audio>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3081" fill="hold"/>
                                        <p:tgtEl>
                                          <p:spTgt spid="7"/>
                                        </p:tgtEl>
                                      </p:cBhvr>
                                    </p:cmd>
                                  </p:childTnLst>
                                </p:cTn>
                              </p:par>
                            </p:childTnLst>
                          </p:cTn>
                        </p:par>
                      </p:childTnLst>
                    </p:cTn>
                  </p:par>
                </p:childTnLst>
              </p:cTn>
              <p:nextCondLst>
                <p:cond evt="onClick" delay="0">
                  <p:tgtEl>
                    <p:spTgt spid="7"/>
                  </p:tgtEl>
                </p:cond>
              </p:nextCondLst>
            </p:seq>
            <p:audio>
              <p:cMediaNode vol="80000">
                <p:cTn id="54" fill="hold" display="0">
                  <p:stCondLst>
                    <p:cond delay="indefinite"/>
                  </p:stCondLst>
                  <p:endCondLst>
                    <p:cond evt="onStopAudio" delay="0">
                      <p:tgtEl>
                        <p:sldTgt/>
                      </p:tgtEl>
                    </p:cond>
                  </p:endCondLst>
                </p:cTn>
                <p:tgtEl>
                  <p:spTgt spid="7"/>
                </p:tgtEl>
              </p:cMediaNode>
            </p:audio>
          </p:childTnLst>
        </p:cTn>
      </p:par>
    </p:tnLst>
    <p:bldLst>
      <p:bldP spid="10"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2"/>
          <a:stretch>
            <a:fillRect/>
          </a:stretch>
        </p:blipFill>
        <p:spPr>
          <a:xfrm>
            <a:off x="932873" y="-1"/>
            <a:ext cx="10325677" cy="6869107"/>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22665" y="2429331"/>
            <a:ext cx="5333544" cy="784830"/>
          </a:xfrm>
          <a:prstGeom prst="rect">
            <a:avLst/>
          </a:prstGeom>
          <a:noFill/>
        </p:spPr>
        <p:txBody>
          <a:bodyPr wrap="square" rtlCol="0">
            <a:spAutoFit/>
          </a:bodyPr>
          <a:lstStyle/>
          <a:p>
            <a:pPr lvl="0" algn="ctr"/>
            <a:r>
              <a:rPr lang="en-US" sz="4500" dirty="0">
                <a:solidFill>
                  <a:prstClr val="black"/>
                </a:solidFill>
              </a:rPr>
              <a:t>November - Ukrainian</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2" name="TextBox 1"/>
          <p:cNvSpPr txBox="1"/>
          <p:nvPr/>
        </p:nvSpPr>
        <p:spPr>
          <a:xfrm>
            <a:off x="2469667" y="154974"/>
            <a:ext cx="7193901" cy="646331"/>
          </a:xfrm>
          <a:prstGeom prst="rect">
            <a:avLst/>
          </a:prstGeom>
          <a:solidFill>
            <a:schemeClr val="bg1"/>
          </a:solidFill>
          <a:ln>
            <a:solidFill>
              <a:schemeClr val="tx1"/>
            </a:solidFill>
          </a:ln>
        </p:spPr>
        <p:txBody>
          <a:bodyPr wrap="square" rtlCol="0">
            <a:spAutoFit/>
          </a:bodyPr>
          <a:lstStyle/>
          <a:p>
            <a:r>
              <a:rPr lang="en-GB" sz="3600" dirty="0" smtClean="0">
                <a:solidFill>
                  <a:prstClr val="black"/>
                </a:solidFill>
                <a:latin typeface="Arial" panose="020B0604020202020204" pitchFamily="34" charset="0"/>
                <a:cs typeface="Arial" panose="020B0604020202020204" pitchFamily="34" charset="0"/>
              </a:rPr>
              <a:t>P</a:t>
            </a:r>
            <a:r>
              <a:rPr lang="az-Cyrl-AZ" sz="3600" dirty="0" smtClean="0">
                <a:solidFill>
                  <a:prstClr val="black"/>
                </a:solidFill>
                <a:latin typeface="Arial" panose="020B0604020202020204" pitchFamily="34" charset="0"/>
                <a:cs typeface="Arial" panose="020B0604020202020204" pitchFamily="34" charset="0"/>
              </a:rPr>
              <a:t>еєстр</a:t>
            </a:r>
            <a:r>
              <a:rPr lang="en-GB" sz="3600" dirty="0" smtClean="0">
                <a:solidFill>
                  <a:prstClr val="black"/>
                </a:solidFill>
                <a:latin typeface="Arial" panose="020B0604020202020204" pitchFamily="34" charset="0"/>
                <a:cs typeface="Arial" panose="020B0604020202020204" pitchFamily="34" charset="0"/>
              </a:rPr>
              <a:t> (reyestr) - The Register</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4"/>
          <a:stretch>
            <a:fillRect/>
          </a:stretch>
        </p:blipFill>
        <p:spPr>
          <a:xfrm>
            <a:off x="8289192" y="3589170"/>
            <a:ext cx="2798307" cy="3133616"/>
          </a:xfrm>
          <a:prstGeom prst="rect">
            <a:avLst/>
          </a:prstGeom>
        </p:spPr>
      </p:pic>
      <p:sp>
        <p:nvSpPr>
          <p:cNvPr id="17" name="Oval Callout 16"/>
          <p:cNvSpPr/>
          <p:nvPr/>
        </p:nvSpPr>
        <p:spPr>
          <a:xfrm>
            <a:off x="8574327" y="1505527"/>
            <a:ext cx="2612520" cy="170434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33350" algn="ctr"/>
            <a:r>
              <a:rPr lang="en-GB" sz="2000" b="1" dirty="0" smtClean="0">
                <a:solidFill>
                  <a:srgbClr val="000000"/>
                </a:solidFill>
                <a:latin typeface="Arial" panose="020B0604020202020204" pitchFamily="34" charset="0"/>
                <a:cs typeface="Arial" panose="020B0604020202020204" pitchFamily="34" charset="0"/>
              </a:rPr>
              <a:t>Dobroho dnya Ser</a:t>
            </a:r>
            <a:endParaRPr lang="en-GB" sz="2000" b="1" dirty="0">
              <a:solidFill>
                <a:srgbClr val="000000"/>
              </a:solidFill>
              <a:latin typeface="Arial" panose="020B0604020202020204" pitchFamily="34" charset="0"/>
              <a:cs typeface="Arial" panose="020B0604020202020204" pitchFamily="34" charset="0"/>
            </a:endParaRPr>
          </a:p>
        </p:txBody>
      </p:sp>
      <p:sp>
        <p:nvSpPr>
          <p:cNvPr id="14" name="Oval Callout 13"/>
          <p:cNvSpPr/>
          <p:nvPr/>
        </p:nvSpPr>
        <p:spPr>
          <a:xfrm flipH="1">
            <a:off x="6142181" y="956279"/>
            <a:ext cx="2432146" cy="163968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Dobroho ranku Madam</a:t>
            </a:r>
          </a:p>
        </p:txBody>
      </p:sp>
      <p:sp>
        <p:nvSpPr>
          <p:cNvPr id="7" name="Oval Callout 6"/>
          <p:cNvSpPr/>
          <p:nvPr/>
        </p:nvSpPr>
        <p:spPr>
          <a:xfrm flipH="1">
            <a:off x="5310909" y="2595963"/>
            <a:ext cx="2440789" cy="165889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Dobroho ranku Ser</a:t>
            </a:r>
            <a:endParaRPr lang="en-US" sz="2000" b="1" dirty="0">
              <a:solidFill>
                <a:schemeClr val="tx1"/>
              </a:solidFill>
              <a:latin typeface="Arial" panose="020B0604020202020204" pitchFamily="34" charset="0"/>
              <a:cs typeface="Arial" panose="020B0604020202020204" pitchFamily="34" charset="0"/>
            </a:endParaRPr>
          </a:p>
        </p:txBody>
      </p:sp>
      <p:sp>
        <p:nvSpPr>
          <p:cNvPr id="15" name="Oval Callout 14"/>
          <p:cNvSpPr/>
          <p:nvPr/>
        </p:nvSpPr>
        <p:spPr>
          <a:xfrm flipH="1">
            <a:off x="5310909" y="4472381"/>
            <a:ext cx="2440789" cy="1946892"/>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latin typeface="Arial" panose="020B0604020202020204" pitchFamily="34" charset="0"/>
                <a:cs typeface="Arial" panose="020B0604020202020204" pitchFamily="34" charset="0"/>
              </a:rPr>
              <a:t>Dobroho dnya Madam</a:t>
            </a:r>
            <a:endParaRPr lang="en-US" sz="2000" b="1" dirty="0">
              <a:solidFill>
                <a:prstClr val="black"/>
              </a:solidFill>
              <a:latin typeface="Arial" panose="020B0604020202020204" pitchFamily="34"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2734254133"/>
              </p:ext>
            </p:extLst>
          </p:nvPr>
        </p:nvGraphicFramePr>
        <p:xfrm>
          <a:off x="971346" y="1880220"/>
          <a:ext cx="4096131" cy="4177140"/>
        </p:xfrm>
        <a:graphic>
          <a:graphicData uri="http://schemas.openxmlformats.org/drawingml/2006/table">
            <a:tbl>
              <a:tblPr firstRow="1" bandRow="1">
                <a:tableStyleId>{5C22544A-7EE6-4342-B048-85BDC9FD1C3A}</a:tableStyleId>
              </a:tblPr>
              <a:tblGrid>
                <a:gridCol w="2076654">
                  <a:extLst>
                    <a:ext uri="{9D8B030D-6E8A-4147-A177-3AD203B41FA5}">
                      <a16:colId xmlns:a16="http://schemas.microsoft.com/office/drawing/2014/main" val="2379324747"/>
                    </a:ext>
                  </a:extLst>
                </a:gridCol>
                <a:gridCol w="2019477">
                  <a:extLst>
                    <a:ext uri="{9D8B030D-6E8A-4147-A177-3AD203B41FA5}">
                      <a16:colId xmlns:a16="http://schemas.microsoft.com/office/drawing/2014/main" val="2065052564"/>
                    </a:ext>
                  </a:extLst>
                </a:gridCol>
              </a:tblGrid>
              <a:tr h="671940">
                <a:tc>
                  <a:txBody>
                    <a:bodyPr/>
                    <a:lstStyle/>
                    <a:p>
                      <a:r>
                        <a:rPr lang="en-GB" sz="2000" b="1" dirty="0" smtClean="0">
                          <a:solidFill>
                            <a:schemeClr val="tx1"/>
                          </a:solidFill>
                          <a:latin typeface="Arial" panose="020B0604020202020204" pitchFamily="34" charset="0"/>
                          <a:cs typeface="Arial" panose="020B0604020202020204" pitchFamily="34" charset="0"/>
                        </a:rPr>
                        <a:t>Ukrainian</a:t>
                      </a:r>
                      <a:endParaRPr lang="en-GB" sz="2000" b="1"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en-GB" sz="2000" b="1" dirty="0" smtClean="0">
                          <a:solidFill>
                            <a:schemeClr val="tx1"/>
                          </a:solidFill>
                          <a:latin typeface="Arial" panose="020B0604020202020204" pitchFamily="34" charset="0"/>
                          <a:cs typeface="Arial" panose="020B0604020202020204" pitchFamily="34" charset="0"/>
                        </a:rPr>
                        <a:t>English</a:t>
                      </a:r>
                      <a:endParaRPr lang="en-GB" sz="2000" b="1"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3676722690"/>
                  </a:ext>
                </a:extLst>
              </a:tr>
              <a:tr h="671940">
                <a:tc>
                  <a:txBody>
                    <a:bodyPr/>
                    <a:lstStyle/>
                    <a:p>
                      <a:pPr algn="l"/>
                      <a:r>
                        <a:rPr lang="uk-UA" sz="2000" dirty="0" smtClean="0"/>
                        <a:t>доброго ранку</a:t>
                      </a:r>
                      <a:endParaRPr lang="en-GB" sz="2000" dirty="0" smtClean="0"/>
                    </a:p>
                    <a:p>
                      <a:pPr algn="l"/>
                      <a:r>
                        <a:rPr lang="en-GB" sz="2000" b="1" i="0" dirty="0" smtClean="0">
                          <a:solidFill>
                            <a:srgbClr val="1F1F1F"/>
                          </a:solidFill>
                          <a:effectLst/>
                          <a:latin typeface="Arial" panose="020B0604020202020204" pitchFamily="34" charset="0"/>
                        </a:rPr>
                        <a:t>Dobroho ranku</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Good morning</a:t>
                      </a:r>
                    </a:p>
                  </a:txBody>
                  <a:tcPr>
                    <a:solidFill>
                      <a:schemeClr val="accent6">
                        <a:lumMod val="20000"/>
                        <a:lumOff val="80000"/>
                      </a:schemeClr>
                    </a:solidFill>
                  </a:tcPr>
                </a:tc>
                <a:extLst>
                  <a:ext uri="{0D108BD9-81ED-4DB2-BD59-A6C34878D82A}">
                    <a16:rowId xmlns:a16="http://schemas.microsoft.com/office/drawing/2014/main" val="2106521360"/>
                  </a:ext>
                </a:extLst>
              </a:tr>
              <a:tr h="671940">
                <a:tc>
                  <a:txBody>
                    <a:bodyPr/>
                    <a:lstStyle/>
                    <a:p>
                      <a:r>
                        <a:rPr lang="az-Cyrl-AZ" sz="2000" dirty="0" smtClean="0">
                          <a:latin typeface="Arial" panose="020B0604020202020204" pitchFamily="34" charset="0"/>
                          <a:cs typeface="Arial" panose="020B0604020202020204" pitchFamily="34" charset="0"/>
                        </a:rPr>
                        <a:t>Мадам</a:t>
                      </a:r>
                    </a:p>
                    <a:p>
                      <a:r>
                        <a:rPr lang="en-GB" sz="2000" b="1" dirty="0" smtClean="0">
                          <a:latin typeface="Arial" panose="020B0604020202020204" pitchFamily="34" charset="0"/>
                          <a:cs typeface="Arial" panose="020B0604020202020204" pitchFamily="34" charset="0"/>
                        </a:rPr>
                        <a:t>Madam</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Madam</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502053528"/>
                  </a:ext>
                </a:extLst>
              </a:tr>
              <a:tr h="671940">
                <a:tc>
                  <a:txBody>
                    <a:bodyPr/>
                    <a:lstStyle/>
                    <a:p>
                      <a:r>
                        <a:rPr lang="en-GB" sz="2000" dirty="0" smtClean="0">
                          <a:latin typeface="Arial" panose="020B0604020202020204" pitchFamily="34" charset="0"/>
                          <a:cs typeface="Arial" panose="020B0604020202020204" pitchFamily="34" charset="0"/>
                        </a:rPr>
                        <a:t>C</a:t>
                      </a:r>
                      <a:r>
                        <a:rPr lang="az-Cyrl-AZ" sz="2000" dirty="0" smtClean="0">
                          <a:latin typeface="Arial" panose="020B0604020202020204" pitchFamily="34" charset="0"/>
                          <a:cs typeface="Arial" panose="020B0604020202020204" pitchFamily="34" charset="0"/>
                        </a:rPr>
                        <a:t>ер</a:t>
                      </a:r>
                    </a:p>
                    <a:p>
                      <a:r>
                        <a:rPr lang="en-GB" sz="2000" b="1" dirty="0" smtClean="0">
                          <a:latin typeface="Arial" panose="020B0604020202020204" pitchFamily="34" charset="0"/>
                          <a:cs typeface="Arial" panose="020B0604020202020204" pitchFamily="34" charset="0"/>
                        </a:rPr>
                        <a:t>Ser</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Sir</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679347909"/>
                  </a:ext>
                </a:extLst>
              </a:tr>
              <a:tr h="671940">
                <a:tc>
                  <a:txBody>
                    <a:bodyPr/>
                    <a:lstStyle/>
                    <a:p>
                      <a:pPr algn="l"/>
                      <a:r>
                        <a:rPr lang="uk-UA" sz="2000" b="0" i="0" dirty="0" smtClean="0">
                          <a:solidFill>
                            <a:srgbClr val="1F1F1F"/>
                          </a:solidFill>
                          <a:effectLst/>
                          <a:latin typeface="Arial" panose="020B0604020202020204" pitchFamily="34" charset="0"/>
                        </a:rPr>
                        <a:t>доброго дня</a:t>
                      </a:r>
                      <a:endParaRPr lang="en-US" sz="2000" b="0" i="0" dirty="0" smtClean="0">
                        <a:solidFill>
                          <a:srgbClr val="1F1F1F"/>
                        </a:solidFill>
                        <a:effectLst/>
                        <a:latin typeface="Arial" panose="020B0604020202020204" pitchFamily="34" charset="0"/>
                      </a:endParaRPr>
                    </a:p>
                    <a:p>
                      <a:pPr algn="l"/>
                      <a:r>
                        <a:rPr lang="en-GB" sz="2000" b="1" i="0" dirty="0" smtClean="0">
                          <a:solidFill>
                            <a:srgbClr val="1F1F1F"/>
                          </a:solidFill>
                          <a:effectLst/>
                          <a:latin typeface="Arial" panose="020B0604020202020204" pitchFamily="34" charset="0"/>
                        </a:rPr>
                        <a:t>Dobroho dnya</a:t>
                      </a:r>
                      <a:endParaRPr lang="en-GB" sz="2000" b="1" i="0" dirty="0">
                        <a:solidFill>
                          <a:srgbClr val="1F1F1F"/>
                        </a:solidFill>
                        <a:effectLst/>
                        <a:latin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Good afternoon</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165152079"/>
                  </a:ext>
                </a:extLst>
              </a:tr>
              <a:tr h="671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z-Cyrl-AZ"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Привіт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Pryvit</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Hello</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155611128"/>
                  </a:ext>
                </a:extLst>
              </a:tr>
            </a:tbl>
          </a:graphicData>
        </a:graphic>
      </p:graphicFrame>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9063563" y="274939"/>
            <a:ext cx="406400" cy="406400"/>
          </a:xfrm>
          <a:prstGeom prst="rect">
            <a:avLst/>
          </a:prstGeom>
        </p:spPr>
      </p:pic>
      <p:pic>
        <p:nvPicPr>
          <p:cNvPr id="8"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10432205" y="2154500"/>
            <a:ext cx="406400" cy="406400"/>
          </a:xfrm>
          <a:prstGeom prst="rect">
            <a:avLst/>
          </a:prstGeom>
        </p:spPr>
      </p:pic>
      <p:pic>
        <p:nvPicPr>
          <p:cNvPr id="9"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7973269" y="1591312"/>
            <a:ext cx="406400" cy="406400"/>
          </a:xfrm>
          <a:prstGeom prst="rect">
            <a:avLst/>
          </a:prstGeom>
        </p:spPr>
      </p:pic>
      <p:pic>
        <p:nvPicPr>
          <p:cNvPr id="10"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7227624" y="5155978"/>
            <a:ext cx="406400" cy="406400"/>
          </a:xfrm>
          <a:prstGeom prst="rect">
            <a:avLst/>
          </a:prstGeom>
        </p:spPr>
      </p:pic>
      <p:pic>
        <p:nvPicPr>
          <p:cNvPr id="13"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7227624" y="3222211"/>
            <a:ext cx="406400" cy="406400"/>
          </a:xfrm>
          <a:prstGeom prst="rect">
            <a:avLst/>
          </a:prstGeom>
        </p:spPr>
      </p:pic>
      <p:pic>
        <p:nvPicPr>
          <p:cNvPr id="16"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2958620" y="2895637"/>
            <a:ext cx="406400" cy="406400"/>
          </a:xfrm>
          <a:prstGeom prst="rect">
            <a:avLst/>
          </a:prstGeom>
        </p:spPr>
      </p:pic>
      <p:pic>
        <p:nvPicPr>
          <p:cNvPr id="18"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2094285" y="3385970"/>
            <a:ext cx="406400" cy="406400"/>
          </a:xfrm>
          <a:prstGeom prst="rect">
            <a:avLst/>
          </a:prstGeom>
        </p:spPr>
      </p:pic>
      <p:pic>
        <p:nvPicPr>
          <p:cNvPr id="19"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1705820" y="4090586"/>
            <a:ext cx="406400" cy="406400"/>
          </a:xfrm>
          <a:prstGeom prst="rect">
            <a:avLst/>
          </a:prstGeom>
        </p:spPr>
      </p:pic>
      <p:pic>
        <p:nvPicPr>
          <p:cNvPr id="20"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2927927" y="5024164"/>
            <a:ext cx="406400" cy="406400"/>
          </a:xfrm>
          <a:prstGeom prst="rect">
            <a:avLst/>
          </a:prstGeom>
        </p:spPr>
      </p:pic>
      <p:pic>
        <p:nvPicPr>
          <p:cNvPr id="21"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1934131" y="5562378"/>
            <a:ext cx="406400" cy="406400"/>
          </a:xfrm>
          <a:prstGeom prst="rect">
            <a:avLst/>
          </a:prstGeom>
        </p:spPr>
      </p:pic>
    </p:spTree>
    <p:extLst>
      <p:ext uri="{BB962C8B-B14F-4D97-AF65-F5344CB8AC3E}">
        <p14:creationId xmlns:p14="http://schemas.microsoft.com/office/powerpoint/2010/main" val="19321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768"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687" fill="hold"/>
                                        <p:tgtEl>
                                          <p:spTgt spid="8"/>
                                        </p:tgtEl>
                                      </p:cBhvr>
                                    </p:cmd>
                                  </p:childTnLst>
                                </p:cTn>
                              </p:par>
                            </p:childTnLst>
                          </p:cTn>
                        </p:par>
                      </p:childTnLst>
                    </p:cTn>
                  </p:par>
                </p:childTnLst>
              </p:cTn>
              <p:nextCondLst>
                <p:cond evt="onClick" delay="0">
                  <p:tgtEl>
                    <p:spTgt spid="8"/>
                  </p:tgtEl>
                </p:cond>
              </p:nextCondLst>
            </p:seq>
            <p:audio>
              <p:cMediaNode vol="80000">
                <p:cTn id="34" fill="hold" display="0">
                  <p:stCondLst>
                    <p:cond delay="indefinite"/>
                  </p:stCondLst>
                  <p:endCondLst>
                    <p:cond evt="onStopAudio" delay="0">
                      <p:tgtEl>
                        <p:sldTgt/>
                      </p:tgtEl>
                    </p:cond>
                  </p:endCondLst>
                </p:cTn>
                <p:tgtEl>
                  <p:spTgt spid="8"/>
                </p:tgtEl>
              </p:cMediaNode>
            </p:audio>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2988" fill="hold"/>
                                        <p:tgtEl>
                                          <p:spTgt spid="9"/>
                                        </p:tgtEl>
                                      </p:cBhvr>
                                    </p:cmd>
                                  </p:childTnLst>
                                </p:cTn>
                              </p:par>
                            </p:childTnLst>
                          </p:cTn>
                        </p:par>
                      </p:childTnLst>
                    </p:cTn>
                  </p:par>
                </p:childTnLst>
              </p:cTn>
              <p:nextCondLst>
                <p:cond evt="onClick" delay="0">
                  <p:tgtEl>
                    <p:spTgt spid="9"/>
                  </p:tgtEl>
                </p:cond>
              </p:nextCondLst>
            </p:seq>
            <p:audio>
              <p:cMediaNode vol="80000">
                <p:cTn id="40" fill="hold" display="0">
                  <p:stCondLst>
                    <p:cond delay="indefinite"/>
                  </p:stCondLst>
                  <p:endCondLst>
                    <p:cond evt="onStopAudio" delay="0">
                      <p:tgtEl>
                        <p:sldTgt/>
                      </p:tgtEl>
                    </p:cond>
                  </p:endCondLst>
                </p:cTn>
                <p:tgtEl>
                  <p:spTgt spid="9"/>
                </p:tgtEl>
              </p:cMediaNode>
            </p:audio>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2896" fill="hold"/>
                                        <p:tgtEl>
                                          <p:spTgt spid="10"/>
                                        </p:tgtEl>
                                      </p:cBhvr>
                                    </p:cmd>
                                  </p:childTnLst>
                                </p:cTn>
                              </p:par>
                            </p:childTnLst>
                          </p:cTn>
                        </p:par>
                      </p:childTnLst>
                    </p:cTn>
                  </p:par>
                </p:childTnLst>
              </p:cTn>
              <p:nextCondLst>
                <p:cond evt="onClick" delay="0">
                  <p:tgtEl>
                    <p:spTgt spid="10"/>
                  </p:tgtEl>
                </p:cond>
              </p:nextCondLst>
            </p:seq>
            <p:audio>
              <p:cMediaNode vol="80000">
                <p:cTn id="46" fill="hold" display="0">
                  <p:stCondLst>
                    <p:cond delay="indefinite"/>
                  </p:stCondLst>
                  <p:endCondLst>
                    <p:cond evt="onStopAudio" delay="0">
                      <p:tgtEl>
                        <p:sldTgt/>
                      </p:tgtEl>
                    </p:cond>
                  </p:endCondLst>
                </p:cTn>
                <p:tgtEl>
                  <p:spTgt spid="10"/>
                </p:tgtEl>
              </p:cMediaNode>
            </p:audio>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1967" fill="hold"/>
                                        <p:tgtEl>
                                          <p:spTgt spid="13"/>
                                        </p:tgtEl>
                                      </p:cBhvr>
                                    </p:cmd>
                                  </p:childTnLst>
                                </p:cTn>
                              </p:par>
                            </p:childTnLst>
                          </p:cTn>
                        </p:par>
                      </p:childTnLst>
                    </p:cTn>
                  </p:par>
                </p:childTnLst>
              </p:cTn>
              <p:nextCondLst>
                <p:cond evt="onClick" delay="0">
                  <p:tgtEl>
                    <p:spTgt spid="13"/>
                  </p:tgtEl>
                </p:cond>
              </p:nextCondLst>
            </p:seq>
            <p:audio>
              <p:cMediaNode vol="80000">
                <p:cTn id="52" fill="hold" display="0">
                  <p:stCondLst>
                    <p:cond delay="indefinite"/>
                  </p:stCondLst>
                  <p:endCondLst>
                    <p:cond evt="onStopAudio" delay="0">
                      <p:tgtEl>
                        <p:sldTgt/>
                      </p:tgtEl>
                    </p:cond>
                  </p:endCondLst>
                </p:cTn>
                <p:tgtEl>
                  <p:spTgt spid="13"/>
                </p:tgtEl>
              </p:cMediaNode>
            </p:audio>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2570" fill="hold"/>
                                        <p:tgtEl>
                                          <p:spTgt spid="16"/>
                                        </p:tgtEl>
                                      </p:cBhvr>
                                    </p:cmd>
                                  </p:childTnLst>
                                </p:cTn>
                              </p:par>
                            </p:childTnLst>
                          </p:cTn>
                        </p:par>
                      </p:childTnLst>
                    </p:cTn>
                  </p:par>
                </p:childTnLst>
              </p:cTn>
              <p:nextCondLst>
                <p:cond evt="onClick" delay="0">
                  <p:tgtEl>
                    <p:spTgt spid="16"/>
                  </p:tgtEl>
                </p:cond>
              </p:nextCondLst>
            </p:seq>
            <p:audio>
              <p:cMediaNode vol="80000">
                <p:cTn id="58" fill="hold" display="0">
                  <p:stCondLst>
                    <p:cond delay="indefinite"/>
                  </p:stCondLst>
                  <p:endCondLst>
                    <p:cond evt="onStopAudio" delay="0">
                      <p:tgtEl>
                        <p:sldTgt/>
                      </p:tgtEl>
                    </p:cond>
                  </p:endCondLst>
                </p:cTn>
                <p:tgtEl>
                  <p:spTgt spid="16"/>
                </p:tgtEl>
              </p:cMediaNode>
            </p:audio>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1851" fill="hold"/>
                                        <p:tgtEl>
                                          <p:spTgt spid="18"/>
                                        </p:tgtEl>
                                      </p:cBhvr>
                                    </p:cmd>
                                  </p:childTnLst>
                                </p:cTn>
                              </p:par>
                            </p:childTnLst>
                          </p:cTn>
                        </p:par>
                      </p:childTnLst>
                    </p:cTn>
                  </p:par>
                </p:childTnLst>
              </p:cTn>
              <p:nextCondLst>
                <p:cond evt="onClick" delay="0">
                  <p:tgtEl>
                    <p:spTgt spid="18"/>
                  </p:tgtEl>
                </p:cond>
              </p:nextCondLst>
            </p:seq>
            <p:audio>
              <p:cMediaNode vol="80000">
                <p:cTn id="64" fill="hold" display="0">
                  <p:stCondLst>
                    <p:cond delay="indefinite"/>
                  </p:stCondLst>
                  <p:endCondLst>
                    <p:cond evt="onStopAudio" delay="0">
                      <p:tgtEl>
                        <p:sldTgt/>
                      </p:tgtEl>
                    </p:cond>
                  </p:endCondLst>
                </p:cTn>
                <p:tgtEl>
                  <p:spTgt spid="18"/>
                </p:tgtEl>
              </p:cMediaNode>
            </p:audio>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1479" fill="hold"/>
                                        <p:tgtEl>
                                          <p:spTgt spid="19"/>
                                        </p:tgtEl>
                                      </p:cBhvr>
                                    </p:cmd>
                                  </p:childTnLst>
                                </p:cTn>
                              </p:par>
                            </p:childTnLst>
                          </p:cTn>
                        </p:par>
                      </p:childTnLst>
                    </p:cTn>
                  </p:par>
                </p:childTnLst>
              </p:cTn>
              <p:nextCondLst>
                <p:cond evt="onClick" delay="0">
                  <p:tgtEl>
                    <p:spTgt spid="19"/>
                  </p:tgtEl>
                </p:cond>
              </p:nextCondLst>
            </p:seq>
            <p:audio>
              <p:cMediaNode vol="80000">
                <p:cTn id="70" fill="hold" display="0">
                  <p:stCondLst>
                    <p:cond delay="indefinite"/>
                  </p:stCondLst>
                  <p:endCondLst>
                    <p:cond evt="onStopAudio" delay="0">
                      <p:tgtEl>
                        <p:sldTgt/>
                      </p:tgtEl>
                    </p:cond>
                  </p:endCondLst>
                </p:cTn>
                <p:tgtEl>
                  <p:spTgt spid="19"/>
                </p:tgtEl>
              </p:cMediaNode>
            </p:audio>
            <p:seq concurrent="1" nextAc="seek">
              <p:cTn id="71" restart="whenNotActive" fill="hold" evtFilter="cancelBubble" nodeType="interactiveSeq">
                <p:stCondLst>
                  <p:cond evt="onClick" delay="0">
                    <p:tgtEl>
                      <p:spTgt spid="20"/>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2524" fill="hold"/>
                                        <p:tgtEl>
                                          <p:spTgt spid="20"/>
                                        </p:tgtEl>
                                      </p:cBhvr>
                                    </p:cmd>
                                  </p:childTnLst>
                                </p:cTn>
                              </p:par>
                            </p:childTnLst>
                          </p:cTn>
                        </p:par>
                      </p:childTnLst>
                    </p:cTn>
                  </p:par>
                </p:childTnLst>
              </p:cTn>
              <p:nextCondLst>
                <p:cond evt="onClick" delay="0">
                  <p:tgtEl>
                    <p:spTgt spid="20"/>
                  </p:tgtEl>
                </p:cond>
              </p:nextCondLst>
            </p:seq>
            <p:audio>
              <p:cMediaNode vol="80000">
                <p:cTn id="76" fill="hold" display="0">
                  <p:stCondLst>
                    <p:cond delay="indefinite"/>
                  </p:stCondLst>
                  <p:endCondLst>
                    <p:cond evt="onStopAudio" delay="0">
                      <p:tgtEl>
                        <p:sldTgt/>
                      </p:tgtEl>
                    </p:cond>
                  </p:endCondLst>
                </p:cTn>
                <p:tgtEl>
                  <p:spTgt spid="20"/>
                </p:tgtEl>
              </p:cMediaNode>
            </p:audio>
            <p:seq concurrent="1" nextAc="seek">
              <p:cTn id="77" restart="whenNotActive" fill="hold" evtFilter="cancelBubble" nodeType="interactiveSeq">
                <p:stCondLst>
                  <p:cond evt="onClick" delay="0">
                    <p:tgtEl>
                      <p:spTgt spid="21"/>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1967" fill="hold"/>
                                        <p:tgtEl>
                                          <p:spTgt spid="21"/>
                                        </p:tgtEl>
                                      </p:cBhvr>
                                    </p:cmd>
                                  </p:childTnLst>
                                </p:cTn>
                              </p:par>
                            </p:childTnLst>
                          </p:cTn>
                        </p:par>
                      </p:childTnLst>
                    </p:cTn>
                  </p:par>
                </p:childTnLst>
              </p:cTn>
              <p:nextCondLst>
                <p:cond evt="onClick" delay="0">
                  <p:tgtEl>
                    <p:spTgt spid="21"/>
                  </p:tgtEl>
                </p:cond>
              </p:nextCondLst>
            </p:seq>
            <p:audio>
              <p:cMediaNode vol="80000">
                <p:cTn id="82" fill="hold" display="0">
                  <p:stCondLst>
                    <p:cond delay="indefinite"/>
                  </p:stCondLst>
                  <p:endCondLst>
                    <p:cond evt="onStopAudio" delay="0">
                      <p:tgtEl>
                        <p:sldTgt/>
                      </p:tgtEl>
                    </p:cond>
                  </p:endCondLst>
                </p:cTn>
                <p:tgtEl>
                  <p:spTgt spid="21"/>
                </p:tgtEl>
              </p:cMediaNode>
            </p:audio>
          </p:childTnLst>
        </p:cTn>
      </p:par>
    </p:tnLst>
    <p:bldLst>
      <p:bldP spid="17" grpId="0" animBg="1"/>
      <p:bldP spid="14" grpId="0" animBg="1"/>
      <p:bldP spid="7"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999789" y="2609655"/>
            <a:ext cx="5379295" cy="784830"/>
          </a:xfrm>
          <a:prstGeom prst="rect">
            <a:avLst/>
          </a:prstGeom>
          <a:noFill/>
        </p:spPr>
        <p:txBody>
          <a:bodyPr wrap="square" rtlCol="0">
            <a:spAutoFit/>
          </a:bodyPr>
          <a:lstStyle/>
          <a:p>
            <a:pPr lvl="0" algn="ctr"/>
            <a:r>
              <a:rPr lang="en-US" sz="4500" dirty="0">
                <a:solidFill>
                  <a:prstClr val="black"/>
                </a:solidFill>
              </a:rPr>
              <a:t>November - Ukrainian</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14"/>
          <a:stretch>
            <a:fillRect/>
          </a:stretch>
        </p:blipFill>
        <p:spPr>
          <a:xfrm>
            <a:off x="11258550" y="5846618"/>
            <a:ext cx="933972" cy="910328"/>
          </a:xfrm>
          <a:prstGeom prst="rect">
            <a:avLst/>
          </a:prstGeom>
        </p:spPr>
      </p:pic>
      <p:sp>
        <p:nvSpPr>
          <p:cNvPr id="23" name="TextBox 22"/>
          <p:cNvSpPr txBox="1"/>
          <p:nvPr/>
        </p:nvSpPr>
        <p:spPr>
          <a:xfrm>
            <a:off x="2930840" y="174548"/>
            <a:ext cx="5936073" cy="646331"/>
          </a:xfrm>
          <a:prstGeom prst="rect">
            <a:avLst/>
          </a:prstGeom>
          <a:solidFill>
            <a:schemeClr val="bg1"/>
          </a:solidFill>
          <a:ln>
            <a:solidFill>
              <a:schemeClr val="tx1"/>
            </a:solidFill>
          </a:ln>
        </p:spPr>
        <p:txBody>
          <a:bodyPr wrap="square" rtlCol="0">
            <a:spAutoFit/>
          </a:bodyPr>
          <a:lstStyle/>
          <a:p>
            <a:r>
              <a:rPr lang="az-Cyrl-AZ" sz="3600" dirty="0" smtClean="0">
                <a:solidFill>
                  <a:prstClr val="black"/>
                </a:solidFill>
                <a:latin typeface="Arial" panose="020B0604020202020204" pitchFamily="34" charset="0"/>
                <a:cs typeface="Arial" panose="020B0604020202020204" pitchFamily="34" charset="0"/>
              </a:rPr>
              <a:t>Кольори</a:t>
            </a:r>
            <a:r>
              <a:rPr lang="en-GB" sz="3600" dirty="0" smtClean="0">
                <a:solidFill>
                  <a:prstClr val="black"/>
                </a:solidFill>
                <a:latin typeface="Arial" panose="020B0604020202020204" pitchFamily="34" charset="0"/>
                <a:cs typeface="Arial" panose="020B0604020202020204" pitchFamily="34" charset="0"/>
              </a:rPr>
              <a:t> (Kol</a:t>
            </a:r>
            <a:r>
              <a:rPr lang="en-GB" sz="3600" dirty="0">
                <a:solidFill>
                  <a:prstClr val="black"/>
                </a:solidFill>
                <a:latin typeface="Arial" panose="020B0604020202020204" pitchFamily="34" charset="0"/>
                <a:cs typeface="Arial" panose="020B0604020202020204" pitchFamily="34" charset="0"/>
              </a:rPr>
              <a:t>ʹ</a:t>
            </a:r>
            <a:r>
              <a:rPr lang="en-GB" sz="3600" dirty="0" smtClean="0">
                <a:solidFill>
                  <a:prstClr val="black"/>
                </a:solidFill>
                <a:latin typeface="Arial" panose="020B0604020202020204" pitchFamily="34" charset="0"/>
                <a:cs typeface="Arial" panose="020B0604020202020204" pitchFamily="34" charset="0"/>
              </a:rPr>
              <a:t>ory) – Colours</a:t>
            </a:r>
            <a:endParaRPr lang="en-GB" dirty="0">
              <a:latin typeface="Arial" panose="020B0604020202020204" pitchFamily="34" charset="0"/>
              <a:cs typeface="Arial" panose="020B0604020202020204" pitchFamily="34" charset="0"/>
            </a:endParaRPr>
          </a:p>
        </p:txBody>
      </p:sp>
      <p:sp>
        <p:nvSpPr>
          <p:cNvPr id="3" name="Flowchart: Connector 2"/>
          <p:cNvSpPr/>
          <p:nvPr/>
        </p:nvSpPr>
        <p:spPr>
          <a:xfrm>
            <a:off x="1118330" y="1496289"/>
            <a:ext cx="2343604" cy="2299855"/>
          </a:xfrm>
          <a:prstGeom prst="flowChartConnector">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z-Cyrl-AZ" sz="2200" dirty="0" smtClean="0">
                <a:solidFill>
                  <a:prstClr val="black"/>
                </a:solidFill>
                <a:latin typeface="Arial" panose="020B0604020202020204" pitchFamily="34" charset="0"/>
                <a:cs typeface="Arial" panose="020B0604020202020204" pitchFamily="34" charset="0"/>
              </a:rPr>
              <a:t>блакитний</a:t>
            </a:r>
            <a:endParaRPr lang="az-Cyrl-AZ" sz="2200" dirty="0">
              <a:solidFill>
                <a:prstClr val="black"/>
              </a:solidFill>
              <a:latin typeface="Arial" panose="020B0604020202020204" pitchFamily="34" charset="0"/>
              <a:cs typeface="Arial" panose="020B0604020202020204" pitchFamily="34" charset="0"/>
            </a:endParaRPr>
          </a:p>
          <a:p>
            <a:pPr lvl="0" algn="ctr"/>
            <a:r>
              <a:rPr lang="en-GB" sz="2200" b="1" dirty="0">
                <a:solidFill>
                  <a:prstClr val="black"/>
                </a:solidFill>
                <a:latin typeface="Arial" panose="020B0604020202020204" pitchFamily="34" charset="0"/>
                <a:cs typeface="Arial" panose="020B0604020202020204" pitchFamily="34" charset="0"/>
              </a:rPr>
              <a:t>blakytnyy</a:t>
            </a:r>
          </a:p>
        </p:txBody>
      </p:sp>
      <p:sp>
        <p:nvSpPr>
          <p:cNvPr id="24" name="Oval 23"/>
          <p:cNvSpPr/>
          <p:nvPr/>
        </p:nvSpPr>
        <p:spPr>
          <a:xfrm>
            <a:off x="2697018" y="3642320"/>
            <a:ext cx="2530764" cy="2462915"/>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z-Cyrl-AZ" sz="2200" dirty="0">
                <a:solidFill>
                  <a:prstClr val="black"/>
                </a:solidFill>
                <a:latin typeface="Arial" panose="020B0604020202020204" pitchFamily="34" charset="0"/>
                <a:cs typeface="Arial" panose="020B0604020202020204" pitchFamily="34" charset="0"/>
              </a:rPr>
              <a:t>зелений</a:t>
            </a:r>
          </a:p>
          <a:p>
            <a:pPr lvl="0" algn="ctr"/>
            <a:r>
              <a:rPr lang="en-GB" sz="2200" b="1" dirty="0">
                <a:solidFill>
                  <a:prstClr val="black"/>
                </a:solidFill>
                <a:latin typeface="Arial" panose="020B0604020202020204" pitchFamily="34" charset="0"/>
                <a:cs typeface="Arial" panose="020B0604020202020204" pitchFamily="34" charset="0"/>
              </a:rPr>
              <a:t>zelenyy</a:t>
            </a:r>
          </a:p>
        </p:txBody>
      </p:sp>
      <p:sp>
        <p:nvSpPr>
          <p:cNvPr id="25" name="Oval 24"/>
          <p:cNvSpPr/>
          <p:nvPr/>
        </p:nvSpPr>
        <p:spPr>
          <a:xfrm>
            <a:off x="4648079" y="1496289"/>
            <a:ext cx="2501596" cy="23443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z-Cyrl-AZ" sz="2200" dirty="0">
                <a:solidFill>
                  <a:prstClr val="black"/>
                </a:solidFill>
                <a:latin typeface="Arial" panose="020B0604020202020204" pitchFamily="34" charset="0"/>
              </a:rPr>
              <a:t>Червоний</a:t>
            </a:r>
          </a:p>
          <a:p>
            <a:pPr lvl="0" algn="ctr"/>
            <a:r>
              <a:rPr lang="en-GB" sz="2200" b="1" dirty="0">
                <a:solidFill>
                  <a:prstClr val="black"/>
                </a:solidFill>
                <a:latin typeface="Arial" panose="020B0604020202020204" pitchFamily="34" charset="0"/>
              </a:rPr>
              <a:t>Chervonyy</a:t>
            </a:r>
          </a:p>
        </p:txBody>
      </p:sp>
      <p:sp>
        <p:nvSpPr>
          <p:cNvPr id="26" name="Oval 25"/>
          <p:cNvSpPr/>
          <p:nvPr/>
        </p:nvSpPr>
        <p:spPr>
          <a:xfrm>
            <a:off x="6677891" y="3642320"/>
            <a:ext cx="2810199" cy="2619935"/>
          </a:xfrm>
          <a:prstGeom prst="ellipse">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z-Cyrl-AZ" dirty="0">
                <a:solidFill>
                  <a:prstClr val="black"/>
                </a:solidFill>
                <a:latin typeface="Arial" panose="020B0604020202020204" pitchFamily="34" charset="0"/>
                <a:cs typeface="Arial" panose="020B0604020202020204" pitchFamily="34" charset="0"/>
              </a:rPr>
              <a:t>помаранчевий</a:t>
            </a:r>
          </a:p>
          <a:p>
            <a:pPr lvl="0" algn="ctr"/>
            <a:r>
              <a:rPr lang="en-GB" b="1" dirty="0">
                <a:solidFill>
                  <a:prstClr val="black"/>
                </a:solidFill>
                <a:latin typeface="Arial" panose="020B0604020202020204" pitchFamily="34" charset="0"/>
                <a:cs typeface="Arial" panose="020B0604020202020204" pitchFamily="34" charset="0"/>
              </a:rPr>
              <a:t>pomaranchevyy</a:t>
            </a:r>
          </a:p>
        </p:txBody>
      </p:sp>
      <p:sp>
        <p:nvSpPr>
          <p:cNvPr id="27" name="Oval 26"/>
          <p:cNvSpPr/>
          <p:nvPr/>
        </p:nvSpPr>
        <p:spPr>
          <a:xfrm>
            <a:off x="8349673" y="1451766"/>
            <a:ext cx="2547723" cy="234437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z-Cyrl-AZ" sz="2200" dirty="0">
                <a:solidFill>
                  <a:prstClr val="black"/>
                </a:solidFill>
                <a:latin typeface="Arial" panose="020B0604020202020204" pitchFamily="34" charset="0"/>
                <a:cs typeface="Arial" panose="020B0604020202020204" pitchFamily="34" charset="0"/>
              </a:rPr>
              <a:t>жовтий</a:t>
            </a:r>
          </a:p>
          <a:p>
            <a:pPr lvl="0" algn="ctr"/>
            <a:r>
              <a:rPr lang="en-GB" sz="2200" b="1" dirty="0">
                <a:solidFill>
                  <a:prstClr val="black"/>
                </a:solidFill>
                <a:latin typeface="Arial" panose="020B0604020202020204" pitchFamily="34" charset="0"/>
                <a:cs typeface="Arial" panose="020B0604020202020204" pitchFamily="34" charset="0"/>
              </a:rPr>
              <a:t>zhovtyy</a:t>
            </a:r>
          </a:p>
        </p:txBody>
      </p:sp>
      <p:sp>
        <p:nvSpPr>
          <p:cNvPr id="9" name="Rectangle 8"/>
          <p:cNvSpPr/>
          <p:nvPr/>
        </p:nvSpPr>
        <p:spPr>
          <a:xfrm>
            <a:off x="2290132" y="6387614"/>
            <a:ext cx="7859844" cy="369332"/>
          </a:xfrm>
          <a:prstGeom prst="rect">
            <a:avLst/>
          </a:prstGeom>
        </p:spPr>
        <p:txBody>
          <a:bodyPr wrap="none">
            <a:spAutoFit/>
          </a:bodyPr>
          <a:lstStyle/>
          <a:p>
            <a:r>
              <a:rPr lang="en-GB" dirty="0" smtClean="0"/>
              <a:t>Introduction to </a:t>
            </a:r>
            <a:r>
              <a:rPr lang="en-GB" dirty="0"/>
              <a:t>colours: </a:t>
            </a:r>
            <a:r>
              <a:rPr lang="en-GB" dirty="0">
                <a:hlinkClick r:id="rId15"/>
              </a:rPr>
              <a:t>https://</a:t>
            </a:r>
            <a:r>
              <a:rPr lang="en-GB" dirty="0" smtClean="0">
                <a:hlinkClick r:id="rId15"/>
              </a:rPr>
              <a:t>www.youtube.com/watch?v=qTGfq0Qyyiw&amp;t=25s</a:t>
            </a:r>
            <a:r>
              <a:rPr lang="en-GB" dirty="0" smtClean="0"/>
              <a:t>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8969681" y="294513"/>
            <a:ext cx="406400" cy="4064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3062949" y="2420755"/>
            <a:ext cx="406400" cy="406400"/>
          </a:xfrm>
          <a:prstGeom prst="rect">
            <a:avLst/>
          </a:prstGeom>
        </p:spPr>
      </p:pic>
      <p:pic>
        <p:nvPicPr>
          <p:cNvPr id="7"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4704231" y="4707740"/>
            <a:ext cx="406400" cy="406400"/>
          </a:xfrm>
          <a:prstGeom prst="rect">
            <a:avLst/>
          </a:prstGeom>
        </p:spPr>
      </p:pic>
      <p:pic>
        <p:nvPicPr>
          <p:cNvPr id="8"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6739888" y="2443016"/>
            <a:ext cx="406400" cy="406400"/>
          </a:xfrm>
          <a:prstGeom prst="rect">
            <a:avLst/>
          </a:prstGeom>
        </p:spPr>
      </p:pic>
      <p:pic>
        <p:nvPicPr>
          <p:cNvPr id="10"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6"/>
          <a:stretch>
            <a:fillRect/>
          </a:stretch>
        </p:blipFill>
        <p:spPr>
          <a:xfrm>
            <a:off x="8974300" y="4749087"/>
            <a:ext cx="406400" cy="406400"/>
          </a:xfrm>
          <a:prstGeom prst="rect">
            <a:avLst/>
          </a:prstGeom>
        </p:spPr>
      </p:pic>
      <p:pic>
        <p:nvPicPr>
          <p:cNvPr id="13"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6"/>
          <a:stretch>
            <a:fillRect/>
          </a:stretch>
        </p:blipFill>
        <p:spPr>
          <a:xfrm>
            <a:off x="10472333" y="2420755"/>
            <a:ext cx="406400" cy="406400"/>
          </a:xfrm>
          <a:prstGeom prst="rect">
            <a:avLst/>
          </a:prstGeom>
        </p:spPr>
      </p:pic>
    </p:spTree>
    <p:extLst>
      <p:ext uri="{BB962C8B-B14F-4D97-AF65-F5344CB8AC3E}">
        <p14:creationId xmlns:p14="http://schemas.microsoft.com/office/powerpoint/2010/main" val="220738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804" fill="hold"/>
                                        <p:tgtEl>
                                          <p:spTgt spid="2"/>
                                        </p:tgtEl>
                                      </p:cBhvr>
                                    </p:cmd>
                                  </p:childTnLst>
                                </p:cTn>
                              </p:par>
                            </p:childTnLst>
                          </p:cTn>
                        </p:par>
                      </p:childTnLst>
                    </p:cTn>
                  </p:par>
                </p:childTnLst>
              </p:cTn>
              <p:nextCondLst>
                <p:cond evt="onClick" delay="0">
                  <p:tgtEl>
                    <p:spTgt spid="2"/>
                  </p:tgtEl>
                </p:cond>
              </p:nextCondLst>
            </p:seq>
            <p:audio>
              <p:cMediaNode vol="80000">
                <p:cTn id="43" fill="hold" display="0">
                  <p:stCondLst>
                    <p:cond delay="indefinite"/>
                  </p:stCondLst>
                  <p:endCondLst>
                    <p:cond evt="onStopAudio" delay="0">
                      <p:tgtEl>
                        <p:sldTgt/>
                      </p:tgtEl>
                    </p:cond>
                  </p:endCondLst>
                </p:cTn>
                <p:tgtEl>
                  <p:spTgt spid="2"/>
                </p:tgtEl>
              </p:cMediaNode>
            </p:audio>
            <p:seq concurrent="1" nextAc="seek">
              <p:cTn id="44" restart="whenNotActive" fill="hold" evtFilter="cancelBubble" nodeType="interactiveSeq">
                <p:stCondLst>
                  <p:cond evt="onClick" delay="0">
                    <p:tgtEl>
                      <p:spTgt spid="4"/>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338" fill="hold"/>
                                        <p:tgtEl>
                                          <p:spTgt spid="4"/>
                                        </p:tgtEl>
                                      </p:cBhvr>
                                    </p:cmd>
                                  </p:childTnLst>
                                </p:cTn>
                              </p:par>
                            </p:childTnLst>
                          </p:cTn>
                        </p:par>
                      </p:childTnLst>
                    </p:cTn>
                  </p:par>
                </p:childTnLst>
              </p:cTn>
              <p:nextCondLst>
                <p:cond evt="onClick" delay="0">
                  <p:tgtEl>
                    <p:spTgt spid="4"/>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464" fill="hold"/>
                                        <p:tgtEl>
                                          <p:spTgt spid="7"/>
                                        </p:tgtEl>
                                      </p:cBhvr>
                                    </p:cmd>
                                  </p:childTnLst>
                                </p:cTn>
                              </p:par>
                            </p:childTnLst>
                          </p:cTn>
                        </p:par>
                      </p:childTnLst>
                    </p:cTn>
                  </p:par>
                </p:childTnLst>
              </p:cTn>
              <p:nextCondLst>
                <p:cond evt="onClick" delay="0">
                  <p:tgtEl>
                    <p:spTgt spid="7"/>
                  </p:tgtEl>
                </p:cond>
              </p:nextCondLst>
            </p:seq>
            <p:audio>
              <p:cMediaNode vol="80000">
                <p:cTn id="55" fill="hold" display="0">
                  <p:stCondLst>
                    <p:cond delay="indefinite"/>
                  </p:stCondLst>
                  <p:endCondLst>
                    <p:cond evt="onStopAudio" delay="0">
                      <p:tgtEl>
                        <p:sldTgt/>
                      </p:tgtEl>
                    </p:cond>
                  </p:endCondLst>
                </p:cTn>
                <p:tgtEl>
                  <p:spTgt spid="7"/>
                </p:tgtEl>
              </p:cMediaNode>
            </p:audio>
            <p:seq concurrent="1" nextAc="seek">
              <p:cTn id="56" restart="whenNotActive" fill="hold" evtFilter="cancelBubble" nodeType="interactiveSeq">
                <p:stCondLst>
                  <p:cond evt="onClick" delay="0">
                    <p:tgtEl>
                      <p:spTgt spid="8"/>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2547" fill="hold"/>
                                        <p:tgtEl>
                                          <p:spTgt spid="8"/>
                                        </p:tgtEl>
                                      </p:cBhvr>
                                    </p:cmd>
                                  </p:childTnLst>
                                </p:cTn>
                              </p:par>
                            </p:childTnLst>
                          </p:cTn>
                        </p:par>
                      </p:childTnLst>
                    </p:cTn>
                  </p:par>
                </p:childTnLst>
              </p:cTn>
              <p:nextCondLst>
                <p:cond evt="onClick" delay="0">
                  <p:tgtEl>
                    <p:spTgt spid="8"/>
                  </p:tgtEl>
                </p:cond>
              </p:nextCondLst>
            </p:seq>
            <p:audio>
              <p:cMediaNode vol="80000">
                <p:cTn id="61" fill="hold" display="0">
                  <p:stCondLst>
                    <p:cond delay="indefinite"/>
                  </p:stCondLst>
                  <p:endCondLst>
                    <p:cond evt="onStopAudio" delay="0">
                      <p:tgtEl>
                        <p:sldTgt/>
                      </p:tgtEl>
                    </p:cond>
                  </p:endCondLst>
                </p:cTn>
                <p:tgtEl>
                  <p:spTgt spid="8"/>
                </p:tgtEl>
              </p:cMediaNode>
            </p:audio>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2617" fill="hold"/>
                                        <p:tgtEl>
                                          <p:spTgt spid="10"/>
                                        </p:tgtEl>
                                      </p:cBhvr>
                                    </p:cmd>
                                  </p:childTnLst>
                                </p:cTn>
                              </p:par>
                            </p:childTnLst>
                          </p:cTn>
                        </p:par>
                      </p:childTnLst>
                    </p:cTn>
                  </p:par>
                </p:childTnLst>
              </p:cTn>
              <p:nextCondLst>
                <p:cond evt="onClick" delay="0">
                  <p:tgtEl>
                    <p:spTgt spid="10"/>
                  </p:tgtEl>
                </p:cond>
              </p:nextCondLst>
            </p:seq>
            <p:audio>
              <p:cMediaNode vol="80000">
                <p:cTn id="67" fill="hold" display="0">
                  <p:stCondLst>
                    <p:cond delay="indefinite"/>
                  </p:stCondLst>
                  <p:endCondLst>
                    <p:cond evt="onStopAudio" delay="0">
                      <p:tgtEl>
                        <p:sldTgt/>
                      </p:tgtEl>
                    </p:cond>
                  </p:endCondLst>
                </p:cTn>
                <p:tgtEl>
                  <p:spTgt spid="10"/>
                </p:tgtEl>
              </p:cMediaNode>
            </p:audio>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2338" fill="hold"/>
                                        <p:tgtEl>
                                          <p:spTgt spid="13"/>
                                        </p:tgtEl>
                                      </p:cBhvr>
                                    </p:cmd>
                                  </p:childTnLst>
                                </p:cTn>
                              </p:par>
                            </p:childTnLst>
                          </p:cTn>
                        </p:par>
                      </p:childTnLst>
                    </p:cTn>
                  </p:par>
                </p:childTnLst>
              </p:cTn>
              <p:nextCondLst>
                <p:cond evt="onClick" delay="0">
                  <p:tgtEl>
                    <p:spTgt spid="13"/>
                  </p:tgtEl>
                </p:cond>
              </p:nextCondLst>
            </p:seq>
            <p:audio>
              <p:cMediaNode vol="80000">
                <p:cTn id="73" fill="hold" display="0">
                  <p:stCondLst>
                    <p:cond delay="indefinite"/>
                  </p:stCondLst>
                  <p:endCondLst>
                    <p:cond evt="onStopAudio" delay="0">
                      <p:tgtEl>
                        <p:sldTgt/>
                      </p:tgtEl>
                    </p:cond>
                  </p:endCondLst>
                </p:cTn>
                <p:tgtEl>
                  <p:spTgt spid="13"/>
                </p:tgtEl>
              </p:cMediaNode>
            </p:audio>
          </p:childTnLst>
        </p:cTn>
      </p:par>
    </p:tnLst>
    <p:bldLst>
      <p:bldP spid="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2"/>
          <a:stretch>
            <a:fillRect/>
          </a:stretch>
        </p:blipFill>
        <p:spPr>
          <a:xfrm>
            <a:off x="932873" y="-1"/>
            <a:ext cx="10325677" cy="6869107"/>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978564" y="2540130"/>
            <a:ext cx="5421745" cy="784830"/>
          </a:xfrm>
          <a:prstGeom prst="rect">
            <a:avLst/>
          </a:prstGeom>
          <a:noFill/>
        </p:spPr>
        <p:txBody>
          <a:bodyPr wrap="square" rtlCol="0">
            <a:spAutoFit/>
          </a:bodyPr>
          <a:lstStyle/>
          <a:p>
            <a:pPr lvl="0" algn="ctr"/>
            <a:r>
              <a:rPr lang="en-US" sz="4500" dirty="0">
                <a:solidFill>
                  <a:prstClr val="black"/>
                </a:solidFill>
              </a:rPr>
              <a:t>November - Ukrainian</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2" name="TextBox 1"/>
          <p:cNvSpPr txBox="1"/>
          <p:nvPr/>
        </p:nvSpPr>
        <p:spPr>
          <a:xfrm>
            <a:off x="3622172" y="85052"/>
            <a:ext cx="4667020" cy="646331"/>
          </a:xfrm>
          <a:prstGeom prst="rect">
            <a:avLst/>
          </a:prstGeom>
          <a:solidFill>
            <a:schemeClr val="bg1"/>
          </a:solidFill>
          <a:ln>
            <a:solidFill>
              <a:schemeClr val="tx1"/>
            </a:solidFill>
          </a:ln>
        </p:spPr>
        <p:txBody>
          <a:bodyPr wrap="square" rtlCol="0">
            <a:spAutoFit/>
          </a:bodyPr>
          <a:lstStyle/>
          <a:p>
            <a:r>
              <a:rPr lang="az-Cyrl-AZ" sz="3600" dirty="0" smtClean="0">
                <a:solidFill>
                  <a:prstClr val="black"/>
                </a:solidFill>
                <a:latin typeface="Arial" panose="020B0604020202020204" pitchFamily="34" charset="0"/>
                <a:cs typeface="Arial" panose="020B0604020202020204" pitchFamily="34" charset="0"/>
              </a:rPr>
              <a:t>Обід</a:t>
            </a:r>
            <a:r>
              <a:rPr lang="en-GB" sz="3600" dirty="0" smtClean="0">
                <a:solidFill>
                  <a:prstClr val="black"/>
                </a:solidFill>
                <a:latin typeface="Arial" panose="020B0604020202020204" pitchFamily="34" charset="0"/>
                <a:cs typeface="Arial" panose="020B0604020202020204" pitchFamily="34" charset="0"/>
              </a:rPr>
              <a:t> (obid) – Lunch</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4"/>
          <a:stretch>
            <a:fillRect/>
          </a:stretch>
        </p:blipFill>
        <p:spPr>
          <a:xfrm>
            <a:off x="8289192" y="3589170"/>
            <a:ext cx="2798307" cy="3133616"/>
          </a:xfrm>
          <a:prstGeom prst="rect">
            <a:avLst/>
          </a:prstGeom>
        </p:spPr>
      </p:pic>
      <p:sp>
        <p:nvSpPr>
          <p:cNvPr id="17" name="Oval Callout 16"/>
          <p:cNvSpPr/>
          <p:nvPr/>
        </p:nvSpPr>
        <p:spPr>
          <a:xfrm>
            <a:off x="8558293" y="1453309"/>
            <a:ext cx="2567082" cy="1923139"/>
          </a:xfrm>
          <a:prstGeom prst="wedgeEllipseCallo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33350" algn="ctr"/>
            <a:r>
              <a:rPr lang="az-Cyrl-AZ" sz="2000" dirty="0">
                <a:solidFill>
                  <a:srgbClr val="000000"/>
                </a:solidFill>
                <a:latin typeface="Arial" panose="020B0604020202020204" pitchFamily="34" charset="0"/>
                <a:cs typeface="Arial" panose="020B0604020202020204" pitchFamily="34" charset="0"/>
              </a:rPr>
              <a:t>жовтий, </a:t>
            </a:r>
            <a:r>
              <a:rPr lang="az-Cyrl-AZ" sz="2000" dirty="0" smtClean="0">
                <a:solidFill>
                  <a:srgbClr val="000000"/>
                </a:solidFill>
                <a:latin typeface="Arial" panose="020B0604020202020204" pitchFamily="34" charset="0"/>
                <a:cs typeface="Arial" panose="020B0604020202020204" pitchFamily="34" charset="0"/>
              </a:rPr>
              <a:t>будь</a:t>
            </a:r>
            <a:r>
              <a:rPr lang="en-GB" sz="2000" dirty="0" smtClean="0">
                <a:solidFill>
                  <a:srgbClr val="000000"/>
                </a:solidFill>
                <a:latin typeface="Arial" panose="020B0604020202020204" pitchFamily="34" charset="0"/>
                <a:cs typeface="Arial" panose="020B0604020202020204" pitchFamily="34" charset="0"/>
              </a:rPr>
              <a:t> </a:t>
            </a:r>
            <a:r>
              <a:rPr lang="az-Cyrl-AZ" sz="2000" dirty="0" smtClean="0">
                <a:solidFill>
                  <a:srgbClr val="000000"/>
                </a:solidFill>
                <a:latin typeface="Arial" panose="020B0604020202020204" pitchFamily="34" charset="0"/>
                <a:cs typeface="Arial" panose="020B0604020202020204" pitchFamily="34" charset="0"/>
              </a:rPr>
              <a:t>ласка</a:t>
            </a:r>
            <a:endParaRPr lang="az-Cyrl-AZ" sz="2000" dirty="0">
              <a:solidFill>
                <a:srgbClr val="000000"/>
              </a:solidFill>
              <a:latin typeface="Arial" panose="020B0604020202020204" pitchFamily="34" charset="0"/>
              <a:cs typeface="Arial" panose="020B0604020202020204" pitchFamily="34" charset="0"/>
            </a:endParaRPr>
          </a:p>
          <a:p>
            <a:pPr marR="233350" algn="ctr"/>
            <a:r>
              <a:rPr lang="en-GB" sz="2000" b="1" dirty="0">
                <a:solidFill>
                  <a:srgbClr val="000000"/>
                </a:solidFill>
                <a:latin typeface="Arial" panose="020B0604020202020204" pitchFamily="34" charset="0"/>
                <a:cs typeface="Arial" panose="020B0604020202020204" pitchFamily="34" charset="0"/>
              </a:rPr>
              <a:t>zhovtyy, budʹ laska</a:t>
            </a:r>
          </a:p>
        </p:txBody>
      </p:sp>
      <p:sp>
        <p:nvSpPr>
          <p:cNvPr id="14" name="Oval Callout 13"/>
          <p:cNvSpPr/>
          <p:nvPr/>
        </p:nvSpPr>
        <p:spPr>
          <a:xfrm flipH="1">
            <a:off x="6495039" y="732885"/>
            <a:ext cx="2285764" cy="1643674"/>
          </a:xfrm>
          <a:prstGeom prst="wedgeEllipse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sz="2000" dirty="0">
                <a:solidFill>
                  <a:schemeClr val="tx1"/>
                </a:solidFill>
                <a:latin typeface="Arial" panose="020B0604020202020204" pitchFamily="34" charset="0"/>
                <a:cs typeface="Arial" panose="020B0604020202020204" pitchFamily="34" charset="0"/>
              </a:rPr>
              <a:t>зелений дякую</a:t>
            </a:r>
          </a:p>
          <a:p>
            <a:pPr algn="ctr"/>
            <a:r>
              <a:rPr lang="en-US" sz="2000" b="1" dirty="0">
                <a:solidFill>
                  <a:schemeClr val="tx1"/>
                </a:solidFill>
                <a:latin typeface="Arial" panose="020B0604020202020204" pitchFamily="34" charset="0"/>
                <a:cs typeface="Arial" panose="020B0604020202020204" pitchFamily="34" charset="0"/>
              </a:rPr>
              <a:t>zelenyy dyakuyu</a:t>
            </a:r>
          </a:p>
        </p:txBody>
      </p:sp>
      <p:sp>
        <p:nvSpPr>
          <p:cNvPr id="7" name="Oval Callout 6"/>
          <p:cNvSpPr/>
          <p:nvPr/>
        </p:nvSpPr>
        <p:spPr>
          <a:xfrm flipH="1">
            <a:off x="4297284" y="1414144"/>
            <a:ext cx="2423941" cy="1785473"/>
          </a:xfrm>
          <a:prstGeom prst="wedgeEllipse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sz="2000" dirty="0">
                <a:solidFill>
                  <a:schemeClr val="tx1"/>
                </a:solidFill>
                <a:latin typeface="Arial" panose="020B0604020202020204" pitchFamily="34" charset="0"/>
                <a:cs typeface="Arial" panose="020B0604020202020204" pitchFamily="34" charset="0"/>
              </a:rPr>
              <a:t>помаранчевий дякую</a:t>
            </a:r>
          </a:p>
          <a:p>
            <a:pPr algn="ctr"/>
            <a:r>
              <a:rPr lang="en-GB" sz="2000" b="1" dirty="0">
                <a:solidFill>
                  <a:schemeClr val="tx1"/>
                </a:solidFill>
                <a:latin typeface="Arial" panose="020B0604020202020204" pitchFamily="34" charset="0"/>
                <a:cs typeface="Arial" panose="020B0604020202020204" pitchFamily="34" charset="0"/>
              </a:rPr>
              <a:t>pomaranchevyy dyakuyu</a:t>
            </a:r>
            <a:endParaRPr lang="en-US" sz="2000" b="1" dirty="0">
              <a:solidFill>
                <a:schemeClr val="tx1"/>
              </a:solidFill>
              <a:latin typeface="Arial" panose="020B0604020202020204" pitchFamily="34" charset="0"/>
              <a:cs typeface="Arial" panose="020B0604020202020204" pitchFamily="34" charset="0"/>
            </a:endParaRPr>
          </a:p>
        </p:txBody>
      </p:sp>
      <p:sp>
        <p:nvSpPr>
          <p:cNvPr id="15" name="Oval Callout 14"/>
          <p:cNvSpPr/>
          <p:nvPr/>
        </p:nvSpPr>
        <p:spPr>
          <a:xfrm flipH="1">
            <a:off x="5345825" y="5094023"/>
            <a:ext cx="2255699" cy="1505189"/>
          </a:xfrm>
          <a:prstGeom prst="wedgeEllipseCallo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sz="2000" dirty="0">
                <a:solidFill>
                  <a:schemeClr val="tx1"/>
                </a:solidFill>
                <a:latin typeface="Arial" panose="020B0604020202020204" pitchFamily="34" charset="0"/>
                <a:cs typeface="Arial" panose="020B0604020202020204" pitchFamily="34" charset="0"/>
              </a:rPr>
              <a:t>червоний дякую</a:t>
            </a:r>
          </a:p>
          <a:p>
            <a:pPr algn="ctr"/>
            <a:r>
              <a:rPr lang="en-US" sz="2000" b="1" dirty="0">
                <a:solidFill>
                  <a:schemeClr val="tx1"/>
                </a:solidFill>
                <a:latin typeface="Arial" panose="020B0604020202020204" pitchFamily="34" charset="0"/>
                <a:cs typeface="Arial" panose="020B0604020202020204" pitchFamily="34" charset="0"/>
              </a:rPr>
              <a:t>chervonyy dyakuyu</a:t>
            </a:r>
          </a:p>
        </p:txBody>
      </p:sp>
      <p:graphicFrame>
        <p:nvGraphicFramePr>
          <p:cNvPr id="16" name="Table 15"/>
          <p:cNvGraphicFramePr>
            <a:graphicFrameLocks noGrp="1"/>
          </p:cNvGraphicFramePr>
          <p:nvPr>
            <p:extLst>
              <p:ext uri="{D42A27DB-BD31-4B8C-83A1-F6EECF244321}">
                <p14:modId xmlns:p14="http://schemas.microsoft.com/office/powerpoint/2010/main" val="875057025"/>
              </p:ext>
            </p:extLst>
          </p:nvPr>
        </p:nvGraphicFramePr>
        <p:xfrm>
          <a:off x="1036737" y="3255628"/>
          <a:ext cx="4157145" cy="3564343"/>
        </p:xfrm>
        <a:graphic>
          <a:graphicData uri="http://schemas.openxmlformats.org/drawingml/2006/table">
            <a:tbl>
              <a:tblPr firstRow="1" bandRow="1">
                <a:tableStyleId>{5C22544A-7EE6-4342-B048-85BDC9FD1C3A}</a:tableStyleId>
              </a:tblPr>
              <a:tblGrid>
                <a:gridCol w="2408568">
                  <a:extLst>
                    <a:ext uri="{9D8B030D-6E8A-4147-A177-3AD203B41FA5}">
                      <a16:colId xmlns:a16="http://schemas.microsoft.com/office/drawing/2014/main" val="2379324747"/>
                    </a:ext>
                  </a:extLst>
                </a:gridCol>
                <a:gridCol w="1748577">
                  <a:extLst>
                    <a:ext uri="{9D8B030D-6E8A-4147-A177-3AD203B41FA5}">
                      <a16:colId xmlns:a16="http://schemas.microsoft.com/office/drawing/2014/main" val="2065052564"/>
                    </a:ext>
                  </a:extLst>
                </a:gridCol>
              </a:tblGrid>
              <a:tr h="455383">
                <a:tc>
                  <a:txBody>
                    <a:bodyPr/>
                    <a:lstStyle/>
                    <a:p>
                      <a:r>
                        <a:rPr lang="en-GB" sz="2000" dirty="0" smtClean="0">
                          <a:solidFill>
                            <a:schemeClr val="tx1"/>
                          </a:solidFill>
                          <a:latin typeface="Arial" panose="020B0604020202020204" pitchFamily="34" charset="0"/>
                          <a:cs typeface="Arial" panose="020B0604020202020204" pitchFamily="34" charset="0"/>
                        </a:rPr>
                        <a:t>Turkish</a:t>
                      </a:r>
                      <a:endParaRPr lang="en-GB" sz="20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en-GB" sz="2000" dirty="0" smtClean="0">
                          <a:solidFill>
                            <a:schemeClr val="tx1"/>
                          </a:solidFill>
                          <a:latin typeface="Arial" panose="020B0604020202020204" pitchFamily="34" charset="0"/>
                          <a:cs typeface="Arial" panose="020B0604020202020204" pitchFamily="34" charset="0"/>
                        </a:rPr>
                        <a:t>English</a:t>
                      </a:r>
                      <a:endParaRPr lang="en-GB" sz="20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3676722690"/>
                  </a:ext>
                </a:extLst>
              </a:tr>
              <a:tr h="455383">
                <a:tc>
                  <a:txBody>
                    <a:bodyPr/>
                    <a:lstStyle/>
                    <a:p>
                      <a:pPr algn="l"/>
                      <a:r>
                        <a:rPr lang="uk-UA" sz="2000" b="0" i="0" dirty="0" smtClean="0">
                          <a:solidFill>
                            <a:srgbClr val="1F1F1F"/>
                          </a:solidFill>
                          <a:effectLst/>
                          <a:latin typeface="Arial" panose="020B0604020202020204" pitchFamily="34" charset="0"/>
                        </a:rPr>
                        <a:t>будь ласка</a:t>
                      </a:r>
                    </a:p>
                    <a:p>
                      <a:pPr algn="l"/>
                      <a:r>
                        <a:rPr lang="en-GB" sz="2000" b="1" i="0" dirty="0" smtClean="0">
                          <a:solidFill>
                            <a:srgbClr val="1F1F1F"/>
                          </a:solidFill>
                          <a:effectLst/>
                          <a:latin typeface="Arial" panose="020B0604020202020204" pitchFamily="34" charset="0"/>
                        </a:rPr>
                        <a:t>budʹ laska</a:t>
                      </a:r>
                      <a:endParaRPr lang="en-GB" sz="2000" b="1" i="0" dirty="0">
                        <a:solidFill>
                          <a:srgbClr val="1F1F1F"/>
                        </a:solidFill>
                        <a:effectLst/>
                        <a:latin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please</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2106521360"/>
                  </a:ext>
                </a:extLst>
              </a:tr>
              <a:tr h="455383">
                <a:tc>
                  <a:txBody>
                    <a:bodyPr/>
                    <a:lstStyle/>
                    <a:p>
                      <a:r>
                        <a:rPr lang="az-Cyrl-AZ" sz="2000" dirty="0" smtClean="0">
                          <a:latin typeface="Arial" panose="020B0604020202020204" pitchFamily="34" charset="0"/>
                          <a:cs typeface="Arial" panose="020B0604020202020204" pitchFamily="34" charset="0"/>
                        </a:rPr>
                        <a:t>дякую</a:t>
                      </a:r>
                    </a:p>
                    <a:p>
                      <a:r>
                        <a:rPr lang="en-GB" sz="2000" b="1" dirty="0" smtClean="0">
                          <a:latin typeface="Arial" panose="020B0604020202020204" pitchFamily="34" charset="0"/>
                          <a:cs typeface="Arial" panose="020B0604020202020204" pitchFamily="34" charset="0"/>
                        </a:rPr>
                        <a:t>dyakuyu</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thank</a:t>
                      </a:r>
                      <a:r>
                        <a:rPr lang="en-GB" sz="2000" baseline="0" dirty="0" smtClean="0">
                          <a:latin typeface="Arial" panose="020B0604020202020204" pitchFamily="34" charset="0"/>
                          <a:cs typeface="Arial" panose="020B0604020202020204" pitchFamily="34" charset="0"/>
                        </a:rPr>
                        <a:t> you</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502053528"/>
                  </a:ext>
                </a:extLst>
              </a:tr>
              <a:tr h="455383">
                <a:tc>
                  <a:txBody>
                    <a:bodyPr/>
                    <a:lstStyle/>
                    <a:p>
                      <a:r>
                        <a:rPr lang="az-Cyrl-AZ" sz="2000" dirty="0" smtClean="0">
                          <a:latin typeface="Arial" panose="020B0604020202020204" pitchFamily="34" charset="0"/>
                          <a:cs typeface="Arial" panose="020B0604020202020204" pitchFamily="34" charset="0"/>
                        </a:rPr>
                        <a:t>Який колір?</a:t>
                      </a:r>
                    </a:p>
                    <a:p>
                      <a:r>
                        <a:rPr lang="en-GB" sz="2000" b="1" dirty="0" smtClean="0">
                          <a:latin typeface="Arial" panose="020B0604020202020204" pitchFamily="34" charset="0"/>
                          <a:cs typeface="Arial" panose="020B0604020202020204" pitchFamily="34" charset="0"/>
                        </a:rPr>
                        <a:t>Yakyy kolir?</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Which colour?</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679347909"/>
                  </a:ext>
                </a:extLst>
              </a:tr>
              <a:tr h="647289">
                <a:tc>
                  <a:txBody>
                    <a:bodyPr/>
                    <a:lstStyle/>
                    <a:p>
                      <a:r>
                        <a:rPr lang="az-Cyrl-AZ" sz="2000" dirty="0" smtClean="0">
                          <a:latin typeface="Arial" panose="020B0604020202020204" pitchFamily="34" charset="0"/>
                          <a:cs typeface="Arial" panose="020B0604020202020204" pitchFamily="34" charset="0"/>
                        </a:rPr>
                        <a:t>запакований ланч</a:t>
                      </a:r>
                    </a:p>
                    <a:p>
                      <a:r>
                        <a:rPr lang="en-GB" sz="2000" b="1" dirty="0" smtClean="0">
                          <a:latin typeface="Arial" panose="020B0604020202020204" pitchFamily="34" charset="0"/>
                          <a:cs typeface="Arial" panose="020B0604020202020204" pitchFamily="34" charset="0"/>
                        </a:rPr>
                        <a:t>zapakovanyy lanch</a:t>
                      </a: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packed lunch</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437402686"/>
                  </a:ext>
                </a:extLst>
              </a:tr>
            </a:tbl>
          </a:graphicData>
        </a:graphic>
      </p:graphicFrame>
      <p:sp>
        <p:nvSpPr>
          <p:cNvPr id="18" name="Oval Callout 17"/>
          <p:cNvSpPr/>
          <p:nvPr/>
        </p:nvSpPr>
        <p:spPr>
          <a:xfrm flipH="1">
            <a:off x="5689599" y="3383947"/>
            <a:ext cx="2295707" cy="1643675"/>
          </a:xfrm>
          <a:prstGeom prst="wedgeEllipse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sz="2000" dirty="0">
                <a:solidFill>
                  <a:schemeClr val="tx1"/>
                </a:solidFill>
                <a:latin typeface="Arial" panose="020B0604020202020204" pitchFamily="34" charset="0"/>
                <a:cs typeface="Arial" panose="020B0604020202020204" pitchFamily="34" charset="0"/>
              </a:rPr>
              <a:t>синій дякую</a:t>
            </a:r>
          </a:p>
          <a:p>
            <a:pPr algn="ctr"/>
            <a:r>
              <a:rPr lang="en-US" sz="2000" b="1" dirty="0">
                <a:solidFill>
                  <a:schemeClr val="tx1"/>
                </a:solidFill>
                <a:latin typeface="Arial" panose="020B0604020202020204" pitchFamily="34" charset="0"/>
                <a:cs typeface="Arial" panose="020B0604020202020204" pitchFamily="34" charset="0"/>
              </a:rPr>
              <a:t>syniy dyakuyu</a:t>
            </a:r>
          </a:p>
        </p:txBody>
      </p:sp>
      <p:sp>
        <p:nvSpPr>
          <p:cNvPr id="8" name="Oval Callout 7"/>
          <p:cNvSpPr/>
          <p:nvPr/>
        </p:nvSpPr>
        <p:spPr>
          <a:xfrm>
            <a:off x="1889478" y="1261220"/>
            <a:ext cx="2157542" cy="167132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z-Cyrl-AZ" sz="2000" dirty="0">
                <a:solidFill>
                  <a:prstClr val="black"/>
                </a:solidFill>
                <a:latin typeface="Arial" panose="020B0604020202020204" pitchFamily="34" charset="0"/>
                <a:cs typeface="Arial" panose="020B0604020202020204" pitchFamily="34" charset="0"/>
              </a:rPr>
              <a:t>Який колір?</a:t>
            </a:r>
          </a:p>
          <a:p>
            <a:pPr lvl="0" algn="ctr"/>
            <a:r>
              <a:rPr lang="en-GB" sz="2000" b="1" dirty="0">
                <a:solidFill>
                  <a:prstClr val="black"/>
                </a:solidFill>
                <a:latin typeface="Arial" panose="020B0604020202020204" pitchFamily="34" charset="0"/>
                <a:cs typeface="Arial" panose="020B0604020202020204" pitchFamily="34" charset="0"/>
              </a:rPr>
              <a:t>Yakyy kolir?</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7805409" y="220818"/>
            <a:ext cx="406401" cy="406400"/>
          </a:xfrm>
          <a:prstGeom prst="rect">
            <a:avLst/>
          </a:prstGeom>
        </p:spPr>
      </p:pic>
      <p:pic>
        <p:nvPicPr>
          <p:cNvPr id="9"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3418972" y="1843465"/>
            <a:ext cx="406400" cy="406400"/>
          </a:xfrm>
          <a:prstGeom prst="rect">
            <a:avLst/>
          </a:prstGeom>
        </p:spPr>
      </p:pic>
      <p:pic>
        <p:nvPicPr>
          <p:cNvPr id="19"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3017477" y="5302294"/>
            <a:ext cx="406400" cy="406400"/>
          </a:xfrm>
          <a:prstGeom prst="rect">
            <a:avLst/>
          </a:prstGeom>
        </p:spPr>
      </p:pic>
      <p:pic>
        <p:nvPicPr>
          <p:cNvPr id="10"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8237791" y="1306989"/>
            <a:ext cx="406400" cy="406400"/>
          </a:xfrm>
          <a:prstGeom prst="rect">
            <a:avLst/>
          </a:prstGeom>
        </p:spPr>
      </p:pic>
      <p:pic>
        <p:nvPicPr>
          <p:cNvPr id="13"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6263777" y="2103680"/>
            <a:ext cx="406400" cy="406400"/>
          </a:xfrm>
          <a:prstGeom prst="rect">
            <a:avLst/>
          </a:prstGeom>
        </p:spPr>
      </p:pic>
      <p:pic>
        <p:nvPicPr>
          <p:cNvPr id="20"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10535011" y="2249865"/>
            <a:ext cx="406400" cy="406400"/>
          </a:xfrm>
          <a:prstGeom prst="rect">
            <a:avLst/>
          </a:prstGeom>
        </p:spPr>
      </p:pic>
      <p:pic>
        <p:nvPicPr>
          <p:cNvPr id="21"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7464701" y="4013232"/>
            <a:ext cx="406400" cy="406400"/>
          </a:xfrm>
          <a:prstGeom prst="rect">
            <a:avLst/>
          </a:prstGeom>
        </p:spPr>
      </p:pic>
      <p:pic>
        <p:nvPicPr>
          <p:cNvPr id="22"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7077450" y="5616165"/>
            <a:ext cx="406400" cy="406400"/>
          </a:xfrm>
          <a:prstGeom prst="rect">
            <a:avLst/>
          </a:prstGeom>
        </p:spPr>
      </p:pic>
      <p:pic>
        <p:nvPicPr>
          <p:cNvPr id="23"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3012572" y="3841427"/>
            <a:ext cx="406400" cy="406400"/>
          </a:xfrm>
          <a:prstGeom prst="rect">
            <a:avLst/>
          </a:prstGeom>
        </p:spPr>
      </p:pic>
      <p:pic>
        <p:nvPicPr>
          <p:cNvPr id="24"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3012572" y="4570910"/>
            <a:ext cx="406400" cy="406400"/>
          </a:xfrm>
          <a:prstGeom prst="rect">
            <a:avLst/>
          </a:prstGeom>
        </p:spPr>
      </p:pic>
      <p:pic>
        <p:nvPicPr>
          <p:cNvPr id="25"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3020538" y="6234939"/>
            <a:ext cx="406400" cy="406400"/>
          </a:xfrm>
          <a:prstGeom prst="rect">
            <a:avLst/>
          </a:prstGeom>
        </p:spPr>
      </p:pic>
    </p:spTree>
    <p:extLst>
      <p:ext uri="{BB962C8B-B14F-4D97-AF65-F5344CB8AC3E}">
        <p14:creationId xmlns:p14="http://schemas.microsoft.com/office/powerpoint/2010/main" val="3274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2083" fill="hold"/>
                                        <p:tgtEl>
                                          <p:spTgt spid="4"/>
                                        </p:tgtEl>
                                      </p:cBhvr>
                                    </p:cmd>
                                  </p:childTnLst>
                                </p:cTn>
                              </p:par>
                            </p:childTnLst>
                          </p:cTn>
                        </p:par>
                      </p:childTnLst>
                    </p:cTn>
                  </p:par>
                </p:childTnLst>
              </p:cTn>
              <p:nextCondLst>
                <p:cond evt="onClick" delay="0">
                  <p:tgtEl>
                    <p:spTgt spid="4"/>
                  </p:tgtEl>
                </p:cond>
              </p:nextCondLst>
            </p:seq>
            <p:audio>
              <p:cMediaNode vol="80000">
                <p:cTn id="33" fill="hold" display="0">
                  <p:stCondLst>
                    <p:cond delay="indefinite"/>
                  </p:stCondLst>
                  <p:endCondLst>
                    <p:cond evt="onStopAudio" delay="0">
                      <p:tgtEl>
                        <p:sldTgt/>
                      </p:tgtEl>
                    </p:cond>
                  </p:endCondLst>
                </p:cTn>
                <p:tgtEl>
                  <p:spTgt spid="4"/>
                </p:tgtEl>
              </p:cMediaNode>
            </p:audio>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733" fill="hold"/>
                                        <p:tgtEl>
                                          <p:spTgt spid="9"/>
                                        </p:tgtEl>
                                      </p:cBhvr>
                                    </p:cmd>
                                  </p:childTnLst>
                                </p:cTn>
                              </p:par>
                            </p:childTnLst>
                          </p:cTn>
                        </p:par>
                      </p:childTnLst>
                    </p:cTn>
                  </p:par>
                </p:childTnLst>
              </p:cTn>
              <p:nextCondLst>
                <p:cond evt="onClick" delay="0">
                  <p:tgtEl>
                    <p:spTgt spid="9"/>
                  </p:tgtEl>
                </p:cond>
              </p:nextCondLst>
            </p:seq>
            <p:audio>
              <p:cMediaNode vol="80000">
                <p:cTn id="39" fill="hold" display="0">
                  <p:stCondLst>
                    <p:cond delay="indefinite"/>
                  </p:stCondLst>
                  <p:endCondLst>
                    <p:cond evt="onStopAudio" delay="0">
                      <p:tgtEl>
                        <p:sldTgt/>
                      </p:tgtEl>
                    </p:cond>
                  </p:endCondLst>
                </p:cTn>
                <p:tgtEl>
                  <p:spTgt spid="9"/>
                </p:tgtEl>
              </p:cMediaNode>
            </p:audio>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2733" fill="hold"/>
                                        <p:tgtEl>
                                          <p:spTgt spid="19"/>
                                        </p:tgtEl>
                                      </p:cBhvr>
                                    </p:cmd>
                                  </p:childTnLst>
                                </p:cTn>
                              </p:par>
                            </p:childTnLst>
                          </p:cTn>
                        </p:par>
                      </p:childTnLst>
                    </p:cTn>
                  </p:par>
                </p:childTnLst>
              </p:cTn>
              <p:nextCondLst>
                <p:cond evt="onClick" delay="0">
                  <p:tgtEl>
                    <p:spTgt spid="19"/>
                  </p:tgtEl>
                </p:cond>
              </p:nextCondLst>
            </p:seq>
            <p:audio>
              <p:cMediaNode vol="80000">
                <p:cTn id="45" fill="hold" display="0">
                  <p:stCondLst>
                    <p:cond delay="indefinite"/>
                  </p:stCondLst>
                  <p:endCondLst>
                    <p:cond evt="onStopAudio" delay="0">
                      <p:tgtEl>
                        <p:sldTgt/>
                      </p:tgtEl>
                    </p:cond>
                  </p:endCondLst>
                </p:cTn>
                <p:tgtEl>
                  <p:spTgt spid="19"/>
                </p:tgtEl>
              </p:cMediaNode>
            </p:audio>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2872" fill="hold"/>
                                        <p:tgtEl>
                                          <p:spTgt spid="10"/>
                                        </p:tgtEl>
                                      </p:cBhvr>
                                    </p:cmd>
                                  </p:childTnLst>
                                </p:cTn>
                              </p:par>
                            </p:childTnLst>
                          </p:cTn>
                        </p:par>
                      </p:childTnLst>
                    </p:cTn>
                  </p:par>
                </p:childTnLst>
              </p:cTn>
              <p:nextCondLst>
                <p:cond evt="onClick" delay="0">
                  <p:tgtEl>
                    <p:spTgt spid="10"/>
                  </p:tgtEl>
                </p:cond>
              </p:nextCondLst>
            </p:seq>
            <p:audio>
              <p:cMediaNode vol="80000">
                <p:cTn id="51" fill="hold" display="0">
                  <p:stCondLst>
                    <p:cond delay="indefinite"/>
                  </p:stCondLst>
                  <p:endCondLst>
                    <p:cond evt="onStopAudio" delay="0">
                      <p:tgtEl>
                        <p:sldTgt/>
                      </p:tgtEl>
                    </p:cond>
                  </p:endCondLst>
                </p:cTn>
                <p:tgtEl>
                  <p:spTgt spid="10"/>
                </p:tgtEl>
              </p:cMediaNode>
            </p:audio>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3267" fill="hold"/>
                                        <p:tgtEl>
                                          <p:spTgt spid="13"/>
                                        </p:tgtEl>
                                      </p:cBhvr>
                                    </p:cmd>
                                  </p:childTnLst>
                                </p:cTn>
                              </p:par>
                            </p:childTnLst>
                          </p:cTn>
                        </p:par>
                      </p:childTnLst>
                    </p:cTn>
                  </p:par>
                </p:childTnLst>
              </p:cTn>
              <p:nextCondLst>
                <p:cond evt="onClick" delay="0">
                  <p:tgtEl>
                    <p:spTgt spid="13"/>
                  </p:tgtEl>
                </p:cond>
              </p:nextCondLst>
            </p:seq>
            <p:audio>
              <p:cMediaNode vol="80000">
                <p:cTn id="57" fill="hold" display="0">
                  <p:stCondLst>
                    <p:cond delay="indefinite"/>
                  </p:stCondLst>
                  <p:endCondLst>
                    <p:cond evt="onStopAudio" delay="0">
                      <p:tgtEl>
                        <p:sldTgt/>
                      </p:tgtEl>
                    </p:cond>
                  </p:endCondLst>
                </p:cTn>
                <p:tgtEl>
                  <p:spTgt spid="13"/>
                </p:tgtEl>
              </p:cMediaNode>
            </p:audio>
            <p:seq concurrent="1" nextAc="seek">
              <p:cTn id="58" restart="whenNotActive" fill="hold" evtFilter="cancelBubble" nodeType="interactiveSeq">
                <p:stCondLst>
                  <p:cond evt="onClick" delay="0">
                    <p:tgtEl>
                      <p:spTgt spid="20"/>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2988" fill="hold"/>
                                        <p:tgtEl>
                                          <p:spTgt spid="20"/>
                                        </p:tgtEl>
                                      </p:cBhvr>
                                    </p:cmd>
                                  </p:childTnLst>
                                </p:cTn>
                              </p:par>
                            </p:childTnLst>
                          </p:cTn>
                        </p:par>
                      </p:childTnLst>
                    </p:cTn>
                  </p:par>
                </p:childTnLst>
              </p:cTn>
              <p:nextCondLst>
                <p:cond evt="onClick" delay="0">
                  <p:tgtEl>
                    <p:spTgt spid="20"/>
                  </p:tgtEl>
                </p:cond>
              </p:nextCondLst>
            </p:seq>
            <p:audio>
              <p:cMediaNode vol="80000">
                <p:cTn id="63" fill="hold" display="0">
                  <p:stCondLst>
                    <p:cond delay="indefinite"/>
                  </p:stCondLst>
                  <p:endCondLst>
                    <p:cond evt="onStopAudio" delay="0">
                      <p:tgtEl>
                        <p:sldTgt/>
                      </p:tgtEl>
                    </p:cond>
                  </p:endCondLst>
                </p:cTn>
                <p:tgtEl>
                  <p:spTgt spid="20"/>
                </p:tgtEl>
              </p:cMediaNode>
            </p:audio>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3313" fill="hold"/>
                                        <p:tgtEl>
                                          <p:spTgt spid="21"/>
                                        </p:tgtEl>
                                      </p:cBhvr>
                                    </p:cmd>
                                  </p:childTnLst>
                                </p:cTn>
                              </p:par>
                            </p:childTnLst>
                          </p:cTn>
                        </p:par>
                      </p:childTnLst>
                    </p:cTn>
                  </p:par>
                </p:childTnLst>
              </p:cTn>
              <p:nextCondLst>
                <p:cond evt="onClick" delay="0">
                  <p:tgtEl>
                    <p:spTgt spid="21"/>
                  </p:tgtEl>
                </p:cond>
              </p:nextCondLst>
            </p:seq>
            <p:audio>
              <p:cMediaNode vol="80000">
                <p:cTn id="69" fill="hold" display="0">
                  <p:stCondLst>
                    <p:cond delay="indefinite"/>
                  </p:stCondLst>
                  <p:endCondLst>
                    <p:cond evt="onStopAudio" delay="0">
                      <p:tgtEl>
                        <p:sldTgt/>
                      </p:tgtEl>
                    </p:cond>
                  </p:endCondLst>
                </p:cTn>
                <p:tgtEl>
                  <p:spTgt spid="21"/>
                </p:tgtEl>
              </p:cMediaNode>
            </p:audio>
            <p:seq concurrent="1" nextAc="seek">
              <p:cTn id="70" restart="whenNotActive" fill="hold" evtFilter="cancelBubble" nodeType="interactiveSeq">
                <p:stCondLst>
                  <p:cond evt="onClick" delay="0">
                    <p:tgtEl>
                      <p:spTgt spid="22"/>
                    </p:tgtEl>
                  </p:cond>
                </p:stCondLst>
                <p:endSync evt="end" delay="0">
                  <p:rtn val="all"/>
                </p:endSync>
                <p:childTnLst>
                  <p:par>
                    <p:cTn id="71" fill="hold">
                      <p:stCondLst>
                        <p:cond delay="0"/>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3151" fill="hold"/>
                                        <p:tgtEl>
                                          <p:spTgt spid="22"/>
                                        </p:tgtEl>
                                      </p:cBhvr>
                                    </p:cmd>
                                  </p:childTnLst>
                                </p:cTn>
                              </p:par>
                            </p:childTnLst>
                          </p:cTn>
                        </p:par>
                      </p:childTnLst>
                    </p:cTn>
                  </p:par>
                </p:childTnLst>
              </p:cTn>
              <p:nextCondLst>
                <p:cond evt="onClick" delay="0">
                  <p:tgtEl>
                    <p:spTgt spid="22"/>
                  </p:tgtEl>
                </p:cond>
              </p:nextCondLst>
            </p:seq>
            <p:audio>
              <p:cMediaNode vol="80000">
                <p:cTn id="75" fill="hold" display="0">
                  <p:stCondLst>
                    <p:cond delay="indefinite"/>
                  </p:stCondLst>
                  <p:endCondLst>
                    <p:cond evt="onStopAudio" delay="0">
                      <p:tgtEl>
                        <p:sldTgt/>
                      </p:tgtEl>
                    </p:cond>
                  </p:endCondLst>
                </p:cTn>
                <p:tgtEl>
                  <p:spTgt spid="22"/>
                </p:tgtEl>
              </p:cMediaNode>
            </p:audio>
            <p:seq concurrent="1" nextAc="seek">
              <p:cTn id="76" restart="whenNotActive" fill="hold" evtFilter="cancelBubble" nodeType="interactiveSeq">
                <p:stCondLst>
                  <p:cond evt="onClick" delay="0">
                    <p:tgtEl>
                      <p:spTgt spid="23"/>
                    </p:tgtEl>
                  </p:cond>
                </p:stCondLst>
                <p:endSync evt="end" delay="0">
                  <p:rtn val="all"/>
                </p:endSync>
                <p:childTnLst>
                  <p:par>
                    <p:cTn id="77" fill="hold">
                      <p:stCondLst>
                        <p:cond delay="0"/>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2245" fill="hold"/>
                                        <p:tgtEl>
                                          <p:spTgt spid="23"/>
                                        </p:tgtEl>
                                      </p:cBhvr>
                                    </p:cmd>
                                  </p:childTnLst>
                                </p:cTn>
                              </p:par>
                            </p:childTnLst>
                          </p:cTn>
                        </p:par>
                      </p:childTnLst>
                    </p:cTn>
                  </p:par>
                </p:childTnLst>
              </p:cTn>
              <p:nextCondLst>
                <p:cond evt="onClick" delay="0">
                  <p:tgtEl>
                    <p:spTgt spid="23"/>
                  </p:tgtEl>
                </p:cond>
              </p:nextCondLst>
            </p:seq>
            <p:audio>
              <p:cMediaNode vol="80000">
                <p:cTn id="81" fill="hold" display="0">
                  <p:stCondLst>
                    <p:cond delay="indefinite"/>
                  </p:stCondLst>
                  <p:endCondLst>
                    <p:cond evt="onStopAudio" delay="0">
                      <p:tgtEl>
                        <p:sldTgt/>
                      </p:tgtEl>
                    </p:cond>
                  </p:endCondLst>
                </p:cTn>
                <p:tgtEl>
                  <p:spTgt spid="23"/>
                </p:tgtEl>
              </p:cMediaNode>
            </p:audio>
            <p:seq concurrent="1" nextAc="seek">
              <p:cTn id="82" restart="whenNotActive" fill="hold" evtFilter="cancelBubble" nodeType="interactiveSeq">
                <p:stCondLst>
                  <p:cond evt="onClick" delay="0">
                    <p:tgtEl>
                      <p:spTgt spid="24"/>
                    </p:tgtEl>
                  </p:cond>
                </p:stCondLst>
                <p:endSync evt="end" delay="0">
                  <p:rtn val="all"/>
                </p:endSync>
                <p:childTnLst>
                  <p:par>
                    <p:cTn id="83" fill="hold">
                      <p:stCondLst>
                        <p:cond delay="0"/>
                      </p:stCondLst>
                      <p:childTnLst>
                        <p:par>
                          <p:cTn id="84" fill="hold">
                            <p:stCondLst>
                              <p:cond delay="0"/>
                            </p:stCondLst>
                            <p:childTnLst>
                              <p:par>
                                <p:cTn id="85" presetID="1" presetClass="mediacall" presetSubtype="0" fill="hold" nodeType="clickEffect">
                                  <p:stCondLst>
                                    <p:cond delay="0"/>
                                  </p:stCondLst>
                                  <p:childTnLst>
                                    <p:cmd type="call" cmd="playFrom(0.0)">
                                      <p:cBhvr>
                                        <p:cTn id="86" dur="2570" fill="hold"/>
                                        <p:tgtEl>
                                          <p:spTgt spid="24"/>
                                        </p:tgtEl>
                                      </p:cBhvr>
                                    </p:cmd>
                                  </p:childTnLst>
                                </p:cTn>
                              </p:par>
                            </p:childTnLst>
                          </p:cTn>
                        </p:par>
                      </p:childTnLst>
                    </p:cTn>
                  </p:par>
                </p:childTnLst>
              </p:cTn>
              <p:nextCondLst>
                <p:cond evt="onClick" delay="0">
                  <p:tgtEl>
                    <p:spTgt spid="24"/>
                  </p:tgtEl>
                </p:cond>
              </p:nextCondLst>
            </p:seq>
            <p:audio>
              <p:cMediaNode vol="80000">
                <p:cTn id="87" fill="hold" display="0">
                  <p:stCondLst>
                    <p:cond delay="indefinite"/>
                  </p:stCondLst>
                  <p:endCondLst>
                    <p:cond evt="onStopAudio" delay="0">
                      <p:tgtEl>
                        <p:sldTgt/>
                      </p:tgtEl>
                    </p:cond>
                  </p:endCondLst>
                </p:cTn>
                <p:tgtEl>
                  <p:spTgt spid="24"/>
                </p:tgtEl>
              </p:cMediaNode>
            </p:audio>
            <p:seq concurrent="1" nextAc="seek">
              <p:cTn id="88" restart="whenNotActive" fill="hold" evtFilter="cancelBubble" nodeType="interactiveSeq">
                <p:stCondLst>
                  <p:cond evt="onClick" delay="0">
                    <p:tgtEl>
                      <p:spTgt spid="25"/>
                    </p:tgtEl>
                  </p:cond>
                </p:stCondLst>
                <p:endSync evt="end" delay="0">
                  <p:rtn val="all"/>
                </p:endSync>
                <p:childTnLst>
                  <p:par>
                    <p:cTn id="89" fill="hold">
                      <p:stCondLst>
                        <p:cond delay="0"/>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2630" fill="hold"/>
                                        <p:tgtEl>
                                          <p:spTgt spid="25"/>
                                        </p:tgtEl>
                                      </p:cBhvr>
                                    </p:cmd>
                                  </p:childTnLst>
                                </p:cTn>
                              </p:par>
                            </p:childTnLst>
                          </p:cTn>
                        </p:par>
                      </p:childTnLst>
                    </p:cTn>
                  </p:par>
                </p:childTnLst>
              </p:cTn>
              <p:nextCondLst>
                <p:cond evt="onClick" delay="0">
                  <p:tgtEl>
                    <p:spTgt spid="25"/>
                  </p:tgtEl>
                </p:cond>
              </p:nextCondLst>
            </p:seq>
            <p:audio>
              <p:cMediaNode vol="80000">
                <p:cTn id="93" fill="hold" display="0">
                  <p:stCondLst>
                    <p:cond delay="indefinite"/>
                  </p:stCondLst>
                  <p:endCondLst>
                    <p:cond evt="onStopAudio" delay="0">
                      <p:tgtEl>
                        <p:sldTgt/>
                      </p:tgtEl>
                    </p:cond>
                  </p:endCondLst>
                </p:cTn>
                <p:tgtEl>
                  <p:spTgt spid="25"/>
                </p:tgtEl>
              </p:cMediaNode>
            </p:audio>
          </p:childTnLst>
        </p:cTn>
      </p:par>
    </p:tnLst>
    <p:bldLst>
      <p:bldP spid="17" grpId="0" animBg="1"/>
      <p:bldP spid="14" grpId="0" animBg="1"/>
      <p:bldP spid="7" grpId="0" animBg="1"/>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2"/>
          <a:stretch>
            <a:fillRect/>
          </a:stretch>
        </p:blipFill>
        <p:spPr>
          <a:xfrm>
            <a:off x="932873" y="-1"/>
            <a:ext cx="10325677" cy="6869107"/>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972887" y="2582753"/>
            <a:ext cx="5433100" cy="784830"/>
          </a:xfrm>
          <a:prstGeom prst="rect">
            <a:avLst/>
          </a:prstGeom>
          <a:noFill/>
        </p:spPr>
        <p:txBody>
          <a:bodyPr wrap="square" rtlCol="0">
            <a:spAutoFit/>
          </a:bodyPr>
          <a:lstStyle/>
          <a:p>
            <a:pPr lvl="0" algn="ctr"/>
            <a:r>
              <a:rPr lang="en-US" sz="4500" dirty="0">
                <a:solidFill>
                  <a:prstClr val="black"/>
                </a:solidFill>
              </a:rPr>
              <a:t>November - Ukrainian</a:t>
            </a:r>
            <a:endParaRPr lang="en-GB" sz="4500" b="1" dirty="0">
              <a:solidFill>
                <a:prstClr val="black"/>
              </a:solidFill>
            </a:endParaRPr>
          </a:p>
        </p:txBody>
      </p:sp>
      <p:sp>
        <p:nvSpPr>
          <p:cNvPr id="7" name="Oval Callout 6"/>
          <p:cNvSpPr/>
          <p:nvPr/>
        </p:nvSpPr>
        <p:spPr>
          <a:xfrm>
            <a:off x="1096532" y="2357573"/>
            <a:ext cx="2417560" cy="184186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Hello </a:t>
            </a:r>
            <a:endParaRPr lang="en-GB" sz="2000" b="1" dirty="0" smtClean="0">
              <a:solidFill>
                <a:schemeClr val="tx1"/>
              </a:solidFill>
              <a:latin typeface="Arial" panose="020B0604020202020204" pitchFamily="34" charset="0"/>
            </a:endParaRPr>
          </a:p>
          <a:p>
            <a:pPr algn="ctr"/>
            <a:r>
              <a:rPr lang="az-Cyrl-AZ" sz="2000" dirty="0">
                <a:solidFill>
                  <a:schemeClr val="tx1"/>
                </a:solidFill>
                <a:latin typeface="Arial" panose="020B0604020202020204" pitchFamily="34" charset="0"/>
                <a:cs typeface="Arial" panose="020B0604020202020204" pitchFamily="34" charset="0"/>
              </a:rPr>
              <a:t>привіт</a:t>
            </a:r>
          </a:p>
          <a:p>
            <a:pPr algn="ctr"/>
            <a:r>
              <a:rPr lang="en-GB" sz="2000" b="1" dirty="0">
                <a:solidFill>
                  <a:schemeClr val="tx1"/>
                </a:solidFill>
                <a:latin typeface="Arial" panose="020B0604020202020204" pitchFamily="34" charset="0"/>
                <a:cs typeface="Arial" panose="020B0604020202020204" pitchFamily="34" charset="0"/>
              </a:rPr>
              <a:t>pryvit</a:t>
            </a:r>
            <a:endParaRPr lang="en-GB" sz="2000" b="1" dirty="0" smtClean="0">
              <a:solidFill>
                <a:schemeClr val="tx1"/>
              </a:solidFill>
              <a:latin typeface="Arial" panose="020B0604020202020204" pitchFamily="34" charset="0"/>
              <a:cs typeface="Arial" panose="020B0604020202020204" pitchFamily="34" charset="0"/>
            </a:endParaRPr>
          </a:p>
        </p:txBody>
      </p:sp>
      <p:sp>
        <p:nvSpPr>
          <p:cNvPr id="8" name="Oval Callout 7"/>
          <p:cNvSpPr/>
          <p:nvPr/>
        </p:nvSpPr>
        <p:spPr>
          <a:xfrm>
            <a:off x="8113858" y="4236161"/>
            <a:ext cx="2609559" cy="1957050"/>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Goodbye </a:t>
            </a:r>
          </a:p>
          <a:p>
            <a:pPr algn="ctr"/>
            <a:r>
              <a:rPr lang="az-Cyrl-AZ" sz="2000" dirty="0">
                <a:solidFill>
                  <a:schemeClr val="tx1"/>
                </a:solidFill>
                <a:latin typeface="Arial" panose="020B0604020202020204" pitchFamily="34" charset="0"/>
                <a:cs typeface="Arial" panose="020B0604020202020204" pitchFamily="34" charset="0"/>
              </a:rPr>
              <a:t>до побачення</a:t>
            </a:r>
          </a:p>
          <a:p>
            <a:pPr algn="ctr"/>
            <a:r>
              <a:rPr lang="en-US" sz="2000" b="1" dirty="0">
                <a:solidFill>
                  <a:schemeClr val="tx1"/>
                </a:solidFill>
                <a:latin typeface="Arial" panose="020B0604020202020204" pitchFamily="34" charset="0"/>
                <a:cs typeface="Arial" panose="020B0604020202020204" pitchFamily="34" charset="0"/>
              </a:rPr>
              <a:t>do pobachennya</a:t>
            </a:r>
            <a:endParaRPr lang="en-US" sz="2000" b="1" dirty="0" smtClean="0">
              <a:solidFill>
                <a:schemeClr val="tx1"/>
              </a:solidFill>
              <a:latin typeface="Arial" panose="020B0604020202020204" pitchFamily="34" charset="0"/>
              <a:cs typeface="Arial" panose="020B0604020202020204" pitchFamily="34" charset="0"/>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14" name="Oval Callout 13"/>
          <p:cNvSpPr/>
          <p:nvPr/>
        </p:nvSpPr>
        <p:spPr>
          <a:xfrm>
            <a:off x="2186677" y="185234"/>
            <a:ext cx="2654830" cy="1788992"/>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Good morning</a:t>
            </a:r>
          </a:p>
          <a:p>
            <a:pPr marR="233350" algn="ctr"/>
            <a:r>
              <a:rPr lang="az-Cyrl-AZ" sz="2000" dirty="0">
                <a:solidFill>
                  <a:schemeClr val="tx1"/>
                </a:solidFill>
                <a:latin typeface="Cabin"/>
                <a:cs typeface="Arial" panose="020B0604020202020204" pitchFamily="34" charset="0"/>
              </a:rPr>
              <a:t>доброго ранку</a:t>
            </a:r>
          </a:p>
          <a:p>
            <a:pPr marR="233350" algn="ctr"/>
            <a:r>
              <a:rPr lang="en-GB" sz="2000" b="1" dirty="0">
                <a:solidFill>
                  <a:schemeClr val="tx1"/>
                </a:solidFill>
                <a:latin typeface="Cabin"/>
                <a:cs typeface="Arial" panose="020B0604020202020204" pitchFamily="34" charset="0"/>
              </a:rPr>
              <a:t>dobroho ranku</a:t>
            </a:r>
            <a:endParaRPr lang="en-GB" sz="2000" dirty="0">
              <a:solidFill>
                <a:schemeClr val="tx1"/>
              </a:solidFill>
              <a:latin typeface="Arial" panose="020B0604020202020204" pitchFamily="34" charset="0"/>
              <a:cs typeface="Arial" panose="020B0604020202020204" pitchFamily="34" charset="0"/>
            </a:endParaRPr>
          </a:p>
        </p:txBody>
      </p:sp>
      <p:sp>
        <p:nvSpPr>
          <p:cNvPr id="15" name="Oval Callout 14"/>
          <p:cNvSpPr/>
          <p:nvPr/>
        </p:nvSpPr>
        <p:spPr>
          <a:xfrm>
            <a:off x="1536632" y="4355553"/>
            <a:ext cx="2767513" cy="196584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Good afternoon</a:t>
            </a:r>
          </a:p>
          <a:p>
            <a:pPr marR="233350" algn="ctr"/>
            <a:r>
              <a:rPr lang="az-Cyrl-AZ" sz="2000" dirty="0">
                <a:solidFill>
                  <a:schemeClr val="tx1"/>
                </a:solidFill>
                <a:latin typeface="Cabin"/>
              </a:rPr>
              <a:t>доброго дня</a:t>
            </a:r>
          </a:p>
          <a:p>
            <a:pPr marR="233350" algn="ctr"/>
            <a:r>
              <a:rPr lang="en-GB" sz="2000" b="1" dirty="0">
                <a:solidFill>
                  <a:schemeClr val="tx1"/>
                </a:solidFill>
                <a:latin typeface="Cabin"/>
              </a:rPr>
              <a:t>dobroho dnya</a:t>
            </a:r>
          </a:p>
        </p:txBody>
      </p:sp>
      <p:sp>
        <p:nvSpPr>
          <p:cNvPr id="16" name="Oval Callout 15"/>
          <p:cNvSpPr/>
          <p:nvPr/>
        </p:nvSpPr>
        <p:spPr>
          <a:xfrm>
            <a:off x="5387375" y="171584"/>
            <a:ext cx="2177207" cy="191233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Thank you</a:t>
            </a:r>
          </a:p>
          <a:p>
            <a:pPr algn="ctr"/>
            <a:r>
              <a:rPr lang="az-Cyrl-AZ" sz="2000" dirty="0">
                <a:solidFill>
                  <a:schemeClr val="tx1"/>
                </a:solidFill>
                <a:latin typeface="Cabin"/>
              </a:rPr>
              <a:t>дякую</a:t>
            </a:r>
          </a:p>
          <a:p>
            <a:pPr algn="ctr"/>
            <a:r>
              <a:rPr lang="en-GB" sz="2000" b="1" dirty="0">
                <a:solidFill>
                  <a:schemeClr val="tx1"/>
                </a:solidFill>
                <a:latin typeface="Cabin"/>
              </a:rPr>
              <a:t>dyakuyu</a:t>
            </a:r>
          </a:p>
        </p:txBody>
      </p:sp>
      <p:sp>
        <p:nvSpPr>
          <p:cNvPr id="17" name="Oval Callout 16"/>
          <p:cNvSpPr/>
          <p:nvPr/>
        </p:nvSpPr>
        <p:spPr>
          <a:xfrm>
            <a:off x="3830442" y="2286369"/>
            <a:ext cx="2238620" cy="1913068"/>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33350" algn="ctr"/>
            <a:r>
              <a:rPr lang="en-GB" sz="2000" b="0" i="0" u="none" strike="noStrike" dirty="0" smtClean="0">
                <a:solidFill>
                  <a:srgbClr val="000000"/>
                </a:solidFill>
                <a:effectLst/>
                <a:latin typeface="Arial" panose="020B0604020202020204" pitchFamily="34" charset="0"/>
                <a:cs typeface="Arial" panose="020B0604020202020204" pitchFamily="34" charset="0"/>
              </a:rPr>
              <a:t>Sorry</a:t>
            </a:r>
          </a:p>
          <a:p>
            <a:pPr marR="233350" algn="ctr"/>
            <a:r>
              <a:rPr lang="az-Cyrl-AZ" sz="2000" dirty="0">
                <a:solidFill>
                  <a:srgbClr val="000000"/>
                </a:solidFill>
                <a:latin typeface="Arial" panose="020B0604020202020204" pitchFamily="34" charset="0"/>
              </a:rPr>
              <a:t>вибачте</a:t>
            </a:r>
          </a:p>
          <a:p>
            <a:pPr marR="233350" algn="ctr"/>
            <a:r>
              <a:rPr lang="en-GB" sz="2000" b="1" dirty="0">
                <a:solidFill>
                  <a:srgbClr val="000000"/>
                </a:solidFill>
                <a:latin typeface="Arial" panose="020B0604020202020204" pitchFamily="34" charset="0"/>
              </a:rPr>
              <a:t>vybachte</a:t>
            </a:r>
            <a:endParaRPr lang="en-GB" sz="2000" b="1" i="0" u="none" strike="noStrike" dirty="0" smtClean="0">
              <a:solidFill>
                <a:schemeClr val="tx1"/>
              </a:solidFill>
              <a:effectLst/>
              <a:latin typeface="Arial" panose="020B0604020202020204" pitchFamily="34" charset="0"/>
              <a:cs typeface="Arial" panose="020B0604020202020204" pitchFamily="34" charset="0"/>
            </a:endParaRPr>
          </a:p>
        </p:txBody>
      </p:sp>
      <p:sp>
        <p:nvSpPr>
          <p:cNvPr id="18" name="Oval Callout 17"/>
          <p:cNvSpPr/>
          <p:nvPr/>
        </p:nvSpPr>
        <p:spPr>
          <a:xfrm>
            <a:off x="6359119" y="2443610"/>
            <a:ext cx="2286117" cy="1760225"/>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Well done </a:t>
            </a:r>
            <a:r>
              <a:rPr lang="az-Cyrl-AZ" sz="2000" dirty="0">
                <a:solidFill>
                  <a:schemeClr val="tx1"/>
                </a:solidFill>
                <a:latin typeface="Arial" panose="020B0604020202020204" pitchFamily="34" charset="0"/>
                <a:cs typeface="Arial" panose="020B0604020202020204" pitchFamily="34" charset="0"/>
              </a:rPr>
              <a:t>молодець</a:t>
            </a:r>
          </a:p>
          <a:p>
            <a:pPr algn="ctr"/>
            <a:r>
              <a:rPr lang="en-US" sz="2000" b="1" dirty="0">
                <a:solidFill>
                  <a:schemeClr val="tx1"/>
                </a:solidFill>
                <a:latin typeface="Arial" panose="020B0604020202020204" pitchFamily="34" charset="0"/>
                <a:cs typeface="Arial" panose="020B0604020202020204" pitchFamily="34" charset="0"/>
              </a:rPr>
              <a:t>molodetsʹ</a:t>
            </a:r>
            <a:endParaRPr lang="en-GB" sz="2000" b="1" i="0" u="none" strike="noStrike" dirty="0" smtClean="0">
              <a:solidFill>
                <a:schemeClr val="tx1"/>
              </a:solidFill>
              <a:effectLst/>
              <a:latin typeface="Cabin"/>
            </a:endParaRPr>
          </a:p>
        </p:txBody>
      </p:sp>
      <p:sp>
        <p:nvSpPr>
          <p:cNvPr id="19" name="Oval Callout 18"/>
          <p:cNvSpPr/>
          <p:nvPr/>
        </p:nvSpPr>
        <p:spPr>
          <a:xfrm>
            <a:off x="8743075" y="1974225"/>
            <a:ext cx="2414451" cy="1542471"/>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Please </a:t>
            </a:r>
          </a:p>
          <a:p>
            <a:pPr marR="233350" algn="ctr"/>
            <a:r>
              <a:rPr lang="az-Cyrl-AZ" sz="2000" dirty="0">
                <a:solidFill>
                  <a:schemeClr val="tx1"/>
                </a:solidFill>
                <a:latin typeface="Cabin"/>
              </a:rPr>
              <a:t>будь</a:t>
            </a:r>
            <a:r>
              <a:rPr lang="az-Cyrl-AZ" sz="2000" b="1" dirty="0">
                <a:solidFill>
                  <a:schemeClr val="tx1"/>
                </a:solidFill>
                <a:latin typeface="Cabin"/>
              </a:rPr>
              <a:t> </a:t>
            </a:r>
            <a:r>
              <a:rPr lang="az-Cyrl-AZ" sz="2000" dirty="0">
                <a:solidFill>
                  <a:schemeClr val="tx1"/>
                </a:solidFill>
                <a:latin typeface="Cabin"/>
              </a:rPr>
              <a:t>ласка</a:t>
            </a:r>
          </a:p>
          <a:p>
            <a:pPr marR="233350" algn="ctr"/>
            <a:r>
              <a:rPr lang="en-GB" sz="2000" b="1" dirty="0">
                <a:solidFill>
                  <a:schemeClr val="tx1"/>
                </a:solidFill>
                <a:latin typeface="Cabin"/>
              </a:rPr>
              <a:t>budʹ laska</a:t>
            </a:r>
            <a:endParaRPr lang="en-GB" sz="2000" b="1" i="0" u="none" strike="noStrike" dirty="0" smtClean="0">
              <a:solidFill>
                <a:schemeClr val="tx1"/>
              </a:solidFill>
              <a:effectLst/>
              <a:latin typeface="Cabin"/>
            </a:endParaRPr>
          </a:p>
        </p:txBody>
      </p:sp>
      <p:sp>
        <p:nvSpPr>
          <p:cNvPr id="20" name="Oval Callout 19"/>
          <p:cNvSpPr/>
          <p:nvPr/>
        </p:nvSpPr>
        <p:spPr>
          <a:xfrm>
            <a:off x="4911735" y="4515978"/>
            <a:ext cx="2115181" cy="1805421"/>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No</a:t>
            </a:r>
          </a:p>
          <a:p>
            <a:pPr marR="233350" algn="ctr"/>
            <a:r>
              <a:rPr lang="az-Cyrl-AZ" sz="2000" dirty="0">
                <a:solidFill>
                  <a:schemeClr val="tx1"/>
                </a:solidFill>
                <a:latin typeface="Cabin"/>
              </a:rPr>
              <a:t>немає</a:t>
            </a:r>
          </a:p>
          <a:p>
            <a:pPr marR="233350" algn="ctr"/>
            <a:r>
              <a:rPr lang="en-GB" sz="2000" b="1" dirty="0">
                <a:solidFill>
                  <a:schemeClr val="tx1"/>
                </a:solidFill>
                <a:latin typeface="Cabin"/>
              </a:rPr>
              <a:t>nemaye</a:t>
            </a:r>
            <a:endParaRPr lang="en-GB" sz="2000" b="1" i="0" u="none" strike="noStrike" dirty="0" smtClean="0">
              <a:solidFill>
                <a:schemeClr val="tx1"/>
              </a:solidFill>
              <a:effectLst/>
              <a:latin typeface="Cabin"/>
            </a:endParaRPr>
          </a:p>
        </p:txBody>
      </p:sp>
      <p:sp>
        <p:nvSpPr>
          <p:cNvPr id="21" name="Oval Callout 20"/>
          <p:cNvSpPr/>
          <p:nvPr/>
        </p:nvSpPr>
        <p:spPr>
          <a:xfrm>
            <a:off x="7941905" y="185234"/>
            <a:ext cx="1824804" cy="1535399"/>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Yes </a:t>
            </a:r>
            <a:endParaRPr lang="en-GB" sz="2000" b="1" dirty="0">
              <a:solidFill>
                <a:schemeClr val="tx1"/>
              </a:solidFill>
              <a:latin typeface="Cabin"/>
            </a:endParaRPr>
          </a:p>
          <a:p>
            <a:pPr marR="233350" algn="ctr"/>
            <a:r>
              <a:rPr lang="az-Cyrl-AZ" sz="2000" dirty="0">
                <a:solidFill>
                  <a:schemeClr val="tx1"/>
                </a:solidFill>
                <a:latin typeface="Cabin"/>
              </a:rPr>
              <a:t>так</a:t>
            </a:r>
          </a:p>
          <a:p>
            <a:pPr marR="233350" algn="ctr"/>
            <a:r>
              <a:rPr lang="en-GB" sz="2000" b="1" dirty="0">
                <a:solidFill>
                  <a:schemeClr val="tx1"/>
                </a:solidFill>
                <a:latin typeface="Cabin"/>
              </a:rPr>
              <a:t>tak</a:t>
            </a:r>
            <a:endParaRPr lang="en-GB" sz="2000" b="1" i="0" u="none" strike="noStrike" dirty="0" smtClean="0">
              <a:solidFill>
                <a:schemeClr val="tx1"/>
              </a:solidFill>
              <a:effectLst/>
              <a:latin typeface="Cabin"/>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4047003" y="1069477"/>
            <a:ext cx="406400" cy="4064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4"/>
          <a:stretch>
            <a:fillRect/>
          </a:stretch>
        </p:blipFill>
        <p:spPr>
          <a:xfrm>
            <a:off x="7026916" y="1064009"/>
            <a:ext cx="406400" cy="406400"/>
          </a:xfrm>
          <a:prstGeom prst="rect">
            <a:avLst/>
          </a:prstGeom>
        </p:spPr>
      </p:pic>
      <p:pic>
        <p:nvPicPr>
          <p:cNvPr id="4"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4"/>
          <a:stretch>
            <a:fillRect/>
          </a:stretch>
        </p:blipFill>
        <p:spPr>
          <a:xfrm>
            <a:off x="9176345" y="876530"/>
            <a:ext cx="406400" cy="406400"/>
          </a:xfrm>
          <a:prstGeom prst="rect">
            <a:avLst/>
          </a:prstGeom>
        </p:spPr>
      </p:pic>
      <p:pic>
        <p:nvPicPr>
          <p:cNvPr id="9"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4"/>
          <a:stretch>
            <a:fillRect/>
          </a:stretch>
        </p:blipFill>
        <p:spPr>
          <a:xfrm>
            <a:off x="2792032" y="3105858"/>
            <a:ext cx="406400" cy="406400"/>
          </a:xfrm>
          <a:prstGeom prst="rect">
            <a:avLst/>
          </a:prstGeom>
        </p:spPr>
      </p:pic>
      <p:pic>
        <p:nvPicPr>
          <p:cNvPr id="10"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4"/>
          <a:stretch>
            <a:fillRect/>
          </a:stretch>
        </p:blipFill>
        <p:spPr>
          <a:xfrm>
            <a:off x="5562925" y="3058434"/>
            <a:ext cx="406400" cy="406400"/>
          </a:xfrm>
          <a:prstGeom prst="rect">
            <a:avLst/>
          </a:prstGeom>
        </p:spPr>
      </p:pic>
      <p:pic>
        <p:nvPicPr>
          <p:cNvPr id="13"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4"/>
          <a:stretch>
            <a:fillRect/>
          </a:stretch>
        </p:blipFill>
        <p:spPr>
          <a:xfrm>
            <a:off x="8116214" y="3153866"/>
            <a:ext cx="406400" cy="406400"/>
          </a:xfrm>
          <a:prstGeom prst="rect">
            <a:avLst/>
          </a:prstGeom>
        </p:spPr>
      </p:pic>
      <p:pic>
        <p:nvPicPr>
          <p:cNvPr id="22"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4"/>
          <a:stretch>
            <a:fillRect/>
          </a:stretch>
        </p:blipFill>
        <p:spPr>
          <a:xfrm>
            <a:off x="10567162" y="2571997"/>
            <a:ext cx="406400" cy="406400"/>
          </a:xfrm>
          <a:prstGeom prst="rect">
            <a:avLst/>
          </a:prstGeom>
        </p:spPr>
      </p:pic>
      <p:pic>
        <p:nvPicPr>
          <p:cNvPr id="23"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4"/>
          <a:stretch>
            <a:fillRect/>
          </a:stretch>
        </p:blipFill>
        <p:spPr>
          <a:xfrm>
            <a:off x="3694546" y="5124654"/>
            <a:ext cx="406400" cy="406400"/>
          </a:xfrm>
          <a:prstGeom prst="rect">
            <a:avLst/>
          </a:prstGeom>
        </p:spPr>
      </p:pic>
      <p:pic>
        <p:nvPicPr>
          <p:cNvPr id="24"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4"/>
          <a:stretch>
            <a:fillRect/>
          </a:stretch>
        </p:blipFill>
        <p:spPr>
          <a:xfrm>
            <a:off x="6457592" y="5130070"/>
            <a:ext cx="406400" cy="406400"/>
          </a:xfrm>
          <a:prstGeom prst="rect">
            <a:avLst/>
          </a:prstGeom>
        </p:spPr>
      </p:pic>
      <p:pic>
        <p:nvPicPr>
          <p:cNvPr id="25"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4"/>
          <a:stretch>
            <a:fillRect/>
          </a:stretch>
        </p:blipFill>
        <p:spPr>
          <a:xfrm>
            <a:off x="10172818" y="5135276"/>
            <a:ext cx="406400" cy="406400"/>
          </a:xfrm>
          <a:prstGeom prst="rect">
            <a:avLst/>
          </a:prstGeom>
        </p:spPr>
      </p:pic>
    </p:spTree>
    <p:extLst>
      <p:ext uri="{BB962C8B-B14F-4D97-AF65-F5344CB8AC3E}">
        <p14:creationId xmlns:p14="http://schemas.microsoft.com/office/powerpoint/2010/main" val="220899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2292" fill="hold"/>
                                        <p:tgtEl>
                                          <p:spTgt spid="2"/>
                                        </p:tgtEl>
                                      </p:cBhvr>
                                    </p:cmd>
                                  </p:childTnLst>
                                </p:cTn>
                              </p:par>
                            </p:childTnLst>
                          </p:cTn>
                        </p:par>
                      </p:childTnLst>
                    </p:cTn>
                  </p:par>
                </p:childTnLst>
              </p:cTn>
              <p:nextCondLst>
                <p:cond evt="onClick" delay="0">
                  <p:tgtEl>
                    <p:spTgt spid="2"/>
                  </p:tgtEl>
                </p:cond>
              </p:nextCondLst>
            </p:seq>
            <p:audio>
              <p:cMediaNode vol="80000">
                <p:cTn id="58" fill="hold" display="0">
                  <p:stCondLst>
                    <p:cond delay="indefinite"/>
                  </p:stCondLst>
                  <p:endCondLst>
                    <p:cond evt="onStopAudio" delay="0">
                      <p:tgtEl>
                        <p:sldTgt/>
                      </p:tgtEl>
                    </p:cond>
                  </p:endCondLst>
                </p:cTn>
                <p:tgtEl>
                  <p:spTgt spid="2"/>
                </p:tgtEl>
              </p:cMediaNode>
            </p:audio>
            <p:seq concurrent="1" nextAc="seek">
              <p:cTn id="59" restart="whenNotActive" fill="hold" evtFilter="cancelBubble" nodeType="interactiveSeq">
                <p:stCondLst>
                  <p:cond evt="onClick" delay="0">
                    <p:tgtEl>
                      <p:spTgt spid="3"/>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3476" fill="hold"/>
                                        <p:tgtEl>
                                          <p:spTgt spid="3"/>
                                        </p:tgtEl>
                                      </p:cBhvr>
                                    </p:cmd>
                                  </p:childTnLst>
                                </p:cTn>
                              </p:par>
                            </p:childTnLst>
                          </p:cTn>
                        </p:par>
                      </p:childTnLst>
                    </p:cTn>
                  </p:par>
                </p:childTnLst>
              </p:cTn>
              <p:nextCondLst>
                <p:cond evt="onClick" delay="0">
                  <p:tgtEl>
                    <p:spTgt spid="3"/>
                  </p:tgtEl>
                </p:cond>
              </p:nextCondLst>
            </p:seq>
            <p:audio>
              <p:cMediaNode vol="80000">
                <p:cTn id="64" fill="hold" display="0">
                  <p:stCondLst>
                    <p:cond delay="indefinite"/>
                  </p:stCondLst>
                  <p:endCondLst>
                    <p:cond evt="onStopAudio" delay="0">
                      <p:tgtEl>
                        <p:sldTgt/>
                      </p:tgtEl>
                    </p:cond>
                  </p:endCondLst>
                </p:cTn>
                <p:tgtEl>
                  <p:spTgt spid="3"/>
                </p:tgtEl>
              </p:cMediaNode>
            </p:audio>
            <p:seq concurrent="1" nextAc="seek">
              <p:cTn id="65" restart="whenNotActive" fill="hold" evtFilter="cancelBubble" nodeType="interactiveSeq">
                <p:stCondLst>
                  <p:cond evt="onClick" delay="0">
                    <p:tgtEl>
                      <p:spTgt spid="4"/>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1967" fill="hold"/>
                                        <p:tgtEl>
                                          <p:spTgt spid="4"/>
                                        </p:tgtEl>
                                      </p:cBhvr>
                                    </p:cmd>
                                  </p:childTnLst>
                                </p:cTn>
                              </p:par>
                            </p:childTnLst>
                          </p:cTn>
                        </p:par>
                      </p:childTnLst>
                    </p:cTn>
                  </p:par>
                </p:childTnLst>
              </p:cTn>
              <p:nextCondLst>
                <p:cond evt="onClick" delay="0">
                  <p:tgtEl>
                    <p:spTgt spid="4"/>
                  </p:tgtEl>
                </p:cond>
              </p:nextCondLst>
            </p:seq>
            <p:audio>
              <p:cMediaNode vol="80000">
                <p:cTn id="70" fill="hold" display="0">
                  <p:stCondLst>
                    <p:cond delay="indefinite"/>
                  </p:stCondLst>
                  <p:endCondLst>
                    <p:cond evt="onStopAudio" delay="0">
                      <p:tgtEl>
                        <p:sldTgt/>
                      </p:tgtEl>
                    </p:cond>
                  </p:endCondLst>
                </p:cTn>
                <p:tgtEl>
                  <p:spTgt spid="4"/>
                </p:tgtEl>
              </p:cMediaNode>
            </p:audio>
            <p:seq concurrent="1" nextAc="seek">
              <p:cTn id="71" restart="whenNotActive" fill="hold" evtFilter="cancelBubble" nodeType="interactiveSeq">
                <p:stCondLst>
                  <p:cond evt="onClick" delay="0">
                    <p:tgtEl>
                      <p:spTgt spid="9"/>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2176" fill="hold"/>
                                        <p:tgtEl>
                                          <p:spTgt spid="9"/>
                                        </p:tgtEl>
                                      </p:cBhvr>
                                    </p:cmd>
                                  </p:childTnLst>
                                </p:cTn>
                              </p:par>
                            </p:childTnLst>
                          </p:cTn>
                        </p:par>
                      </p:childTnLst>
                    </p:cTn>
                  </p:par>
                </p:childTnLst>
              </p:cTn>
              <p:nextCondLst>
                <p:cond evt="onClick" delay="0">
                  <p:tgtEl>
                    <p:spTgt spid="9"/>
                  </p:tgtEl>
                </p:cond>
              </p:nextCondLst>
            </p:seq>
            <p:audio>
              <p:cMediaNode vol="80000">
                <p:cTn id="76" fill="hold" display="0">
                  <p:stCondLst>
                    <p:cond delay="indefinite"/>
                  </p:stCondLst>
                  <p:endCondLst>
                    <p:cond evt="onStopAudio" delay="0">
                      <p:tgtEl>
                        <p:sldTgt/>
                      </p:tgtEl>
                    </p:cond>
                  </p:endCondLst>
                </p:cTn>
                <p:tgtEl>
                  <p:spTgt spid="9"/>
                </p:tgtEl>
              </p:cMediaNode>
            </p:audio>
            <p:seq concurrent="1" nextAc="seek">
              <p:cTn id="77" restart="whenNotActive" fill="hold" evtFilter="cancelBubble" nodeType="interactiveSeq">
                <p:stCondLst>
                  <p:cond evt="onClick" delay="0">
                    <p:tgtEl>
                      <p:spTgt spid="10"/>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2454" fill="hold"/>
                                        <p:tgtEl>
                                          <p:spTgt spid="10"/>
                                        </p:tgtEl>
                                      </p:cBhvr>
                                    </p:cmd>
                                  </p:childTnLst>
                                </p:cTn>
                              </p:par>
                            </p:childTnLst>
                          </p:cTn>
                        </p:par>
                      </p:childTnLst>
                    </p:cTn>
                  </p:par>
                </p:childTnLst>
              </p:cTn>
              <p:nextCondLst>
                <p:cond evt="onClick" delay="0">
                  <p:tgtEl>
                    <p:spTgt spid="10"/>
                  </p:tgtEl>
                </p:cond>
              </p:nextCondLst>
            </p:seq>
            <p:audio>
              <p:cMediaNode vol="80000">
                <p:cTn id="82" fill="hold" display="0">
                  <p:stCondLst>
                    <p:cond delay="indefinite"/>
                  </p:stCondLst>
                  <p:endCondLst>
                    <p:cond evt="onStopAudio" delay="0">
                      <p:tgtEl>
                        <p:sldTgt/>
                      </p:tgtEl>
                    </p:cond>
                  </p:endCondLst>
                </p:cTn>
                <p:tgtEl>
                  <p:spTgt spid="10"/>
                </p:tgtEl>
              </p:cMediaNode>
            </p:audio>
            <p:seq concurrent="1" nextAc="seek">
              <p:cTn id="83" restart="whenNotActive" fill="hold" evtFilter="cancelBubble" nodeType="interactiveSeq">
                <p:stCondLst>
                  <p:cond evt="onClick" delay="0">
                    <p:tgtEl>
                      <p:spTgt spid="13"/>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2524" fill="hold"/>
                                        <p:tgtEl>
                                          <p:spTgt spid="13"/>
                                        </p:tgtEl>
                                      </p:cBhvr>
                                    </p:cmd>
                                  </p:childTnLst>
                                </p:cTn>
                              </p:par>
                            </p:childTnLst>
                          </p:cTn>
                        </p:par>
                      </p:childTnLst>
                    </p:cTn>
                  </p:par>
                </p:childTnLst>
              </p:cTn>
              <p:nextCondLst>
                <p:cond evt="onClick" delay="0">
                  <p:tgtEl>
                    <p:spTgt spid="13"/>
                  </p:tgtEl>
                </p:cond>
              </p:nextCondLst>
            </p:seq>
            <p:audio>
              <p:cMediaNode vol="80000">
                <p:cTn id="88" fill="hold" display="0">
                  <p:stCondLst>
                    <p:cond delay="indefinite"/>
                  </p:stCondLst>
                  <p:endCondLst>
                    <p:cond evt="onStopAudio" delay="0">
                      <p:tgtEl>
                        <p:sldTgt/>
                      </p:tgtEl>
                    </p:cond>
                  </p:endCondLst>
                </p:cTn>
                <p:tgtEl>
                  <p:spTgt spid="13"/>
                </p:tgtEl>
              </p:cMediaNode>
            </p:audio>
            <p:seq concurrent="1" nextAc="seek">
              <p:cTn id="89" restart="whenNotActive" fill="hold" evtFilter="cancelBubble" nodeType="interactiveSeq">
                <p:stCondLst>
                  <p:cond evt="onClick" delay="0">
                    <p:tgtEl>
                      <p:spTgt spid="22"/>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2617" fill="hold"/>
                                        <p:tgtEl>
                                          <p:spTgt spid="22"/>
                                        </p:tgtEl>
                                      </p:cBhvr>
                                    </p:cmd>
                                  </p:childTnLst>
                                </p:cTn>
                              </p:par>
                            </p:childTnLst>
                          </p:cTn>
                        </p:par>
                      </p:childTnLst>
                    </p:cTn>
                  </p:par>
                </p:childTnLst>
              </p:cTn>
              <p:nextCondLst>
                <p:cond evt="onClick" delay="0">
                  <p:tgtEl>
                    <p:spTgt spid="22"/>
                  </p:tgtEl>
                </p:cond>
              </p:nextCondLst>
            </p:seq>
            <p:audio>
              <p:cMediaNode vol="80000">
                <p:cTn id="94" fill="hold" display="0">
                  <p:stCondLst>
                    <p:cond delay="indefinite"/>
                  </p:stCondLst>
                  <p:endCondLst>
                    <p:cond evt="onStopAudio" delay="0">
                      <p:tgtEl>
                        <p:sldTgt/>
                      </p:tgtEl>
                    </p:cond>
                  </p:endCondLst>
                </p:cTn>
                <p:tgtEl>
                  <p:spTgt spid="22"/>
                </p:tgtEl>
              </p:cMediaNode>
            </p:audio>
            <p:seq concurrent="1" nextAc="seek">
              <p:cTn id="95" restart="whenNotActive" fill="hold" evtFilter="cancelBubble" nodeType="interactiveSeq">
                <p:stCondLst>
                  <p:cond evt="onClick" delay="0">
                    <p:tgtEl>
                      <p:spTgt spid="23"/>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2720" fill="hold"/>
                                        <p:tgtEl>
                                          <p:spTgt spid="23"/>
                                        </p:tgtEl>
                                      </p:cBhvr>
                                    </p:cmd>
                                  </p:childTnLst>
                                </p:cTn>
                              </p:par>
                            </p:childTnLst>
                          </p:cTn>
                        </p:par>
                      </p:childTnLst>
                    </p:cTn>
                  </p:par>
                </p:childTnLst>
              </p:cTn>
              <p:nextCondLst>
                <p:cond evt="onClick" delay="0">
                  <p:tgtEl>
                    <p:spTgt spid="23"/>
                  </p:tgtEl>
                </p:cond>
              </p:nextCondLst>
            </p:seq>
            <p:audio>
              <p:cMediaNode vol="80000">
                <p:cTn id="100" fill="hold" display="0">
                  <p:stCondLst>
                    <p:cond delay="indefinite"/>
                  </p:stCondLst>
                  <p:endCondLst>
                    <p:cond evt="onStopAudio" delay="0">
                      <p:tgtEl>
                        <p:sldTgt/>
                      </p:tgtEl>
                    </p:cond>
                  </p:endCondLst>
                </p:cTn>
                <p:tgtEl>
                  <p:spTgt spid="23"/>
                </p:tgtEl>
              </p:cMediaNode>
            </p:audio>
            <p:seq concurrent="1" nextAc="seek">
              <p:cTn id="101" restart="whenNotActive" fill="hold" evtFilter="cancelBubble" nodeType="interactiveSeq">
                <p:stCondLst>
                  <p:cond evt="onClick" delay="0">
                    <p:tgtEl>
                      <p:spTgt spid="24"/>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2361" fill="hold"/>
                                        <p:tgtEl>
                                          <p:spTgt spid="24"/>
                                        </p:tgtEl>
                                      </p:cBhvr>
                                    </p:cmd>
                                  </p:childTnLst>
                                </p:cTn>
                              </p:par>
                            </p:childTnLst>
                          </p:cTn>
                        </p:par>
                      </p:childTnLst>
                    </p:cTn>
                  </p:par>
                </p:childTnLst>
              </p:cTn>
              <p:nextCondLst>
                <p:cond evt="onClick" delay="0">
                  <p:tgtEl>
                    <p:spTgt spid="24"/>
                  </p:tgtEl>
                </p:cond>
              </p:nextCondLst>
            </p:seq>
            <p:audio>
              <p:cMediaNode vol="80000">
                <p:cTn id="106" fill="hold" display="0">
                  <p:stCondLst>
                    <p:cond delay="indefinite"/>
                  </p:stCondLst>
                  <p:endCondLst>
                    <p:cond evt="onStopAudio" delay="0">
                      <p:tgtEl>
                        <p:sldTgt/>
                      </p:tgtEl>
                    </p:cond>
                  </p:endCondLst>
                </p:cTn>
                <p:tgtEl>
                  <p:spTgt spid="24"/>
                </p:tgtEl>
              </p:cMediaNode>
            </p:audio>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mediacall" presetSubtype="0" fill="hold" nodeType="clickEffect">
                                  <p:stCondLst>
                                    <p:cond delay="0"/>
                                  </p:stCondLst>
                                  <p:childTnLst>
                                    <p:cmd type="call" cmd="playFrom(0.0)">
                                      <p:cBhvr>
                                        <p:cTn id="111" dur="2454" fill="hold"/>
                                        <p:tgtEl>
                                          <p:spTgt spid="25"/>
                                        </p:tgtEl>
                                      </p:cBhvr>
                                    </p:cmd>
                                  </p:childTnLst>
                                </p:cTn>
                              </p:par>
                            </p:childTnLst>
                          </p:cTn>
                        </p:par>
                      </p:childTnLst>
                    </p:cTn>
                  </p:par>
                </p:childTnLst>
              </p:cTn>
              <p:nextCondLst>
                <p:cond evt="onClick" delay="0">
                  <p:tgtEl>
                    <p:spTgt spid="25"/>
                  </p:tgtEl>
                </p:cond>
              </p:nextCondLst>
            </p:seq>
            <p:audio>
              <p:cMediaNode vol="80000">
                <p:cTn id="112" fill="hold" display="0">
                  <p:stCondLst>
                    <p:cond delay="indefinite"/>
                  </p:stCondLst>
                  <p:endCondLst>
                    <p:cond evt="onStopAudio" delay="0">
                      <p:tgtEl>
                        <p:sldTgt/>
                      </p:tgtEl>
                    </p:cond>
                  </p:endCondLst>
                </p:cTn>
                <p:tgtEl>
                  <p:spTgt spid="25"/>
                </p:tgtEl>
              </p:cMediaNode>
            </p:audio>
          </p:childTnLst>
        </p:cTn>
      </p:par>
    </p:tnLst>
    <p:bldLst>
      <p:bldP spid="7" grpId="0" animBg="1"/>
      <p:bldP spid="8"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2"/>
          <a:stretch>
            <a:fillRect/>
          </a:stretch>
        </p:blipFill>
        <p:spPr>
          <a:xfrm>
            <a:off x="932873" y="-1"/>
            <a:ext cx="10325677" cy="6869107"/>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983182" y="2553984"/>
            <a:ext cx="5412510" cy="784830"/>
          </a:xfrm>
          <a:prstGeom prst="rect">
            <a:avLst/>
          </a:prstGeom>
          <a:noFill/>
        </p:spPr>
        <p:txBody>
          <a:bodyPr wrap="square" rtlCol="0">
            <a:spAutoFit/>
          </a:bodyPr>
          <a:lstStyle/>
          <a:p>
            <a:pPr lvl="0" algn="ctr"/>
            <a:r>
              <a:rPr lang="en-US" sz="4500" dirty="0">
                <a:solidFill>
                  <a:prstClr val="black"/>
                </a:solidFill>
              </a:rPr>
              <a:t>November - Ukrainian</a:t>
            </a:r>
            <a:endParaRPr lang="en-GB" sz="4500" b="1" dirty="0">
              <a:solidFill>
                <a:prstClr val="black"/>
              </a:solidFill>
            </a:endParaRPr>
          </a:p>
        </p:txBody>
      </p:sp>
      <p:sp>
        <p:nvSpPr>
          <p:cNvPr id="7" name="Oval Callout 6"/>
          <p:cNvSpPr/>
          <p:nvPr/>
        </p:nvSpPr>
        <p:spPr>
          <a:xfrm>
            <a:off x="994322" y="57772"/>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One</a:t>
            </a:r>
          </a:p>
          <a:p>
            <a:pPr algn="ctr"/>
            <a:r>
              <a:rPr lang="az-Cyrl-AZ" sz="3600" dirty="0">
                <a:solidFill>
                  <a:schemeClr val="tx1"/>
                </a:solidFill>
                <a:latin typeface="Arial" panose="020B0604020202020204" pitchFamily="34" charset="0"/>
                <a:cs typeface="Arial" panose="020B0604020202020204" pitchFamily="34" charset="0"/>
              </a:rPr>
              <a:t>один</a:t>
            </a:r>
          </a:p>
          <a:p>
            <a:pPr algn="ctr"/>
            <a:r>
              <a:rPr lang="en-GB" sz="3600" b="1" dirty="0">
                <a:solidFill>
                  <a:schemeClr val="tx1"/>
                </a:solidFill>
                <a:latin typeface="Arial" panose="020B0604020202020204" pitchFamily="34" charset="0"/>
                <a:cs typeface="Arial" panose="020B0604020202020204" pitchFamily="34" charset="0"/>
              </a:rPr>
              <a:t>odyn</a:t>
            </a:r>
            <a:endParaRPr lang="en-GB" sz="3600" dirty="0">
              <a:solidFill>
                <a:schemeClr val="tx1"/>
              </a:solidFill>
              <a:latin typeface="Arial" panose="020B0604020202020204" pitchFamily="34" charset="0"/>
              <a:cs typeface="Arial" panose="020B0604020202020204" pitchFamily="34" charset="0"/>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22" name="Oval Callout 21"/>
          <p:cNvSpPr/>
          <p:nvPr/>
        </p:nvSpPr>
        <p:spPr>
          <a:xfrm>
            <a:off x="2886159" y="1338711"/>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Two </a:t>
            </a:r>
          </a:p>
          <a:p>
            <a:pPr algn="ctr"/>
            <a:r>
              <a:rPr lang="az-Cyrl-AZ" sz="3600" dirty="0">
                <a:solidFill>
                  <a:schemeClr val="tx1"/>
                </a:solidFill>
                <a:latin typeface="Arial" panose="020B0604020202020204" pitchFamily="34" charset="0"/>
                <a:cs typeface="Arial" panose="020B0604020202020204" pitchFamily="34" charset="0"/>
              </a:rPr>
              <a:t>два</a:t>
            </a:r>
          </a:p>
          <a:p>
            <a:pPr algn="ctr"/>
            <a:r>
              <a:rPr lang="en-GB" sz="3600" b="1" dirty="0">
                <a:solidFill>
                  <a:schemeClr val="tx1"/>
                </a:solidFill>
                <a:latin typeface="Arial" panose="020B0604020202020204" pitchFamily="34" charset="0"/>
                <a:cs typeface="Arial" panose="020B0604020202020204" pitchFamily="34" charset="0"/>
              </a:rPr>
              <a:t>dva</a:t>
            </a:r>
            <a:endParaRPr lang="en-GB" sz="3600" dirty="0">
              <a:solidFill>
                <a:schemeClr val="tx1"/>
              </a:solidFill>
              <a:latin typeface="Arial" panose="020B0604020202020204" pitchFamily="34" charset="0"/>
              <a:cs typeface="Arial" panose="020B0604020202020204" pitchFamily="34" charset="0"/>
            </a:endParaRPr>
          </a:p>
        </p:txBody>
      </p:sp>
      <p:sp>
        <p:nvSpPr>
          <p:cNvPr id="23" name="Oval Callout 22"/>
          <p:cNvSpPr/>
          <p:nvPr/>
        </p:nvSpPr>
        <p:spPr>
          <a:xfrm>
            <a:off x="4828875" y="2750947"/>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Eight </a:t>
            </a:r>
          </a:p>
          <a:p>
            <a:pPr algn="ctr"/>
            <a:r>
              <a:rPr lang="az-Cyrl-AZ" sz="3600" dirty="0">
                <a:solidFill>
                  <a:schemeClr val="tx1"/>
                </a:solidFill>
                <a:latin typeface="Arial" panose="020B0604020202020204" pitchFamily="34" charset="0"/>
                <a:cs typeface="Arial" panose="020B0604020202020204" pitchFamily="34" charset="0"/>
              </a:rPr>
              <a:t>вісім</a:t>
            </a:r>
          </a:p>
          <a:p>
            <a:pPr algn="ctr"/>
            <a:r>
              <a:rPr lang="en-US" sz="3600" b="1" dirty="0">
                <a:solidFill>
                  <a:schemeClr val="tx1"/>
                </a:solidFill>
                <a:latin typeface="Arial" panose="020B0604020202020204" pitchFamily="34" charset="0"/>
                <a:cs typeface="Arial" panose="020B0604020202020204" pitchFamily="34" charset="0"/>
              </a:rPr>
              <a:t>visim</a:t>
            </a:r>
            <a:endParaRPr lang="en-US" sz="3600" b="1" dirty="0" smtClean="0">
              <a:solidFill>
                <a:schemeClr val="tx1"/>
              </a:solidFill>
              <a:latin typeface="Arial" panose="020B0604020202020204" pitchFamily="34" charset="0"/>
              <a:cs typeface="Arial" panose="020B0604020202020204" pitchFamily="34" charset="0"/>
            </a:endParaRPr>
          </a:p>
        </p:txBody>
      </p:sp>
      <p:sp>
        <p:nvSpPr>
          <p:cNvPr id="24" name="Oval Callout 23"/>
          <p:cNvSpPr/>
          <p:nvPr/>
        </p:nvSpPr>
        <p:spPr>
          <a:xfrm>
            <a:off x="2970457" y="4163183"/>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Seven</a:t>
            </a:r>
          </a:p>
          <a:p>
            <a:pPr algn="ctr"/>
            <a:r>
              <a:rPr lang="az-Cyrl-AZ" sz="3600" dirty="0">
                <a:solidFill>
                  <a:schemeClr val="tx1"/>
                </a:solidFill>
                <a:latin typeface="Arial" panose="020B0604020202020204" pitchFamily="34" charset="0"/>
                <a:cs typeface="Arial" panose="020B0604020202020204" pitchFamily="34" charset="0"/>
              </a:rPr>
              <a:t>сім</a:t>
            </a:r>
          </a:p>
          <a:p>
            <a:pPr algn="ctr"/>
            <a:r>
              <a:rPr lang="en-GB" sz="3600" b="1" dirty="0">
                <a:solidFill>
                  <a:schemeClr val="tx1"/>
                </a:solidFill>
                <a:latin typeface="Arial" panose="020B0604020202020204" pitchFamily="34" charset="0"/>
                <a:cs typeface="Arial" panose="020B0604020202020204" pitchFamily="34" charset="0"/>
              </a:rPr>
              <a:t>sim</a:t>
            </a:r>
            <a:endParaRPr lang="en-GB" sz="3600" dirty="0">
              <a:solidFill>
                <a:schemeClr val="tx1"/>
              </a:solidFill>
              <a:latin typeface="Arial" panose="020B0604020202020204" pitchFamily="34" charset="0"/>
              <a:cs typeface="Arial" panose="020B0604020202020204" pitchFamily="34" charset="0"/>
            </a:endParaRPr>
          </a:p>
        </p:txBody>
      </p:sp>
      <p:sp>
        <p:nvSpPr>
          <p:cNvPr id="25" name="Oval Callout 24"/>
          <p:cNvSpPr/>
          <p:nvPr/>
        </p:nvSpPr>
        <p:spPr>
          <a:xfrm>
            <a:off x="1016241" y="2675377"/>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Six</a:t>
            </a:r>
          </a:p>
          <a:p>
            <a:pPr algn="ctr"/>
            <a:r>
              <a:rPr lang="az-Cyrl-AZ" sz="3600" dirty="0">
                <a:solidFill>
                  <a:schemeClr val="tx1"/>
                </a:solidFill>
                <a:latin typeface="Arial" panose="020B0604020202020204" pitchFamily="34" charset="0"/>
                <a:cs typeface="Arial" panose="020B0604020202020204" pitchFamily="34" charset="0"/>
              </a:rPr>
              <a:t>шість</a:t>
            </a:r>
          </a:p>
          <a:p>
            <a:pPr algn="ctr"/>
            <a:r>
              <a:rPr lang="en-US" sz="3600" b="1" dirty="0">
                <a:solidFill>
                  <a:schemeClr val="tx1"/>
                </a:solidFill>
                <a:latin typeface="Arial" panose="020B0604020202020204" pitchFamily="34" charset="0"/>
                <a:cs typeface="Arial" panose="020B0604020202020204" pitchFamily="34" charset="0"/>
              </a:rPr>
              <a:t>shistʹ</a:t>
            </a:r>
            <a:endParaRPr lang="en-US" sz="3600" b="1" dirty="0" smtClean="0">
              <a:solidFill>
                <a:schemeClr val="tx1"/>
              </a:solidFill>
              <a:latin typeface="Arial" panose="020B0604020202020204" pitchFamily="34" charset="0"/>
              <a:cs typeface="Arial" panose="020B0604020202020204" pitchFamily="34" charset="0"/>
            </a:endParaRPr>
          </a:p>
        </p:txBody>
      </p:sp>
      <p:sp>
        <p:nvSpPr>
          <p:cNvPr id="26" name="Oval Callout 25"/>
          <p:cNvSpPr/>
          <p:nvPr/>
        </p:nvSpPr>
        <p:spPr>
          <a:xfrm>
            <a:off x="4801726" y="68278"/>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Three </a:t>
            </a:r>
          </a:p>
          <a:p>
            <a:pPr algn="ctr"/>
            <a:r>
              <a:rPr lang="az-Cyrl-AZ" sz="3600" dirty="0">
                <a:solidFill>
                  <a:schemeClr val="tx1"/>
                </a:solidFill>
                <a:latin typeface="Arial" panose="020B0604020202020204" pitchFamily="34" charset="0"/>
                <a:cs typeface="Arial" panose="020B0604020202020204" pitchFamily="34" charset="0"/>
              </a:rPr>
              <a:t>три</a:t>
            </a:r>
          </a:p>
          <a:p>
            <a:pPr algn="ctr"/>
            <a:r>
              <a:rPr lang="en-GB" sz="3600" b="1" dirty="0">
                <a:solidFill>
                  <a:schemeClr val="tx1"/>
                </a:solidFill>
                <a:latin typeface="Arial" panose="020B0604020202020204" pitchFamily="34" charset="0"/>
                <a:cs typeface="Arial" panose="020B0604020202020204" pitchFamily="34" charset="0"/>
              </a:rPr>
              <a:t>try</a:t>
            </a:r>
            <a:endParaRPr lang="en-GB" sz="3600" dirty="0">
              <a:solidFill>
                <a:schemeClr val="tx1"/>
              </a:solidFill>
              <a:latin typeface="Arial" panose="020B0604020202020204" pitchFamily="34" charset="0"/>
              <a:cs typeface="Arial" panose="020B0604020202020204" pitchFamily="34" charset="0"/>
            </a:endParaRPr>
          </a:p>
        </p:txBody>
      </p:sp>
      <p:sp>
        <p:nvSpPr>
          <p:cNvPr id="27" name="Oval Callout 26"/>
          <p:cNvSpPr/>
          <p:nvPr/>
        </p:nvSpPr>
        <p:spPr>
          <a:xfrm>
            <a:off x="6740028" y="4183685"/>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smtClean="0">
                <a:solidFill>
                  <a:schemeClr val="tx1"/>
                </a:solidFill>
                <a:latin typeface="Arial" panose="020B0604020202020204" pitchFamily="34" charset="0"/>
                <a:cs typeface="Arial" panose="020B0604020202020204" pitchFamily="34" charset="0"/>
              </a:rPr>
              <a:t>Nine </a:t>
            </a:r>
          </a:p>
          <a:p>
            <a:pPr algn="ctr"/>
            <a:r>
              <a:rPr lang="az-Cyrl-AZ" sz="3100" dirty="0">
                <a:solidFill>
                  <a:schemeClr val="tx1"/>
                </a:solidFill>
                <a:latin typeface="Arial" panose="020B0604020202020204" pitchFamily="34" charset="0"/>
                <a:cs typeface="Arial" panose="020B0604020202020204" pitchFamily="34" charset="0"/>
              </a:rPr>
              <a:t>дев'ять</a:t>
            </a:r>
          </a:p>
          <a:p>
            <a:pPr algn="ctr"/>
            <a:r>
              <a:rPr lang="en-GB" sz="3100" b="1" dirty="0">
                <a:solidFill>
                  <a:schemeClr val="tx1"/>
                </a:solidFill>
                <a:latin typeface="Arial" panose="020B0604020202020204" pitchFamily="34" charset="0"/>
                <a:cs typeface="Arial" panose="020B0604020202020204" pitchFamily="34" charset="0"/>
              </a:rPr>
              <a:t>dev'yatʹ</a:t>
            </a:r>
            <a:endParaRPr lang="en-GB" sz="3100" dirty="0">
              <a:solidFill>
                <a:schemeClr val="tx1"/>
              </a:solidFill>
              <a:latin typeface="Arial" panose="020B0604020202020204" pitchFamily="34" charset="0"/>
              <a:cs typeface="Arial" panose="020B0604020202020204" pitchFamily="34" charset="0"/>
            </a:endParaRPr>
          </a:p>
        </p:txBody>
      </p:sp>
      <p:sp>
        <p:nvSpPr>
          <p:cNvPr id="28" name="Oval Callout 27"/>
          <p:cNvSpPr/>
          <p:nvPr/>
        </p:nvSpPr>
        <p:spPr>
          <a:xfrm>
            <a:off x="8737306" y="2920714"/>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Arial" panose="020B0604020202020204" pitchFamily="34" charset="0"/>
                <a:cs typeface="Arial" panose="020B0604020202020204" pitchFamily="34" charset="0"/>
              </a:rPr>
              <a:t>Ten</a:t>
            </a:r>
          </a:p>
          <a:p>
            <a:pPr algn="ctr"/>
            <a:r>
              <a:rPr lang="az-Cyrl-AZ" sz="3200" dirty="0">
                <a:solidFill>
                  <a:schemeClr val="tx1"/>
                </a:solidFill>
                <a:latin typeface="Arial" panose="020B0604020202020204" pitchFamily="34" charset="0"/>
                <a:cs typeface="Arial" panose="020B0604020202020204" pitchFamily="34" charset="0"/>
              </a:rPr>
              <a:t>десять</a:t>
            </a:r>
          </a:p>
          <a:p>
            <a:pPr algn="ctr"/>
            <a:r>
              <a:rPr lang="en-GB" sz="3200" b="1" dirty="0">
                <a:solidFill>
                  <a:schemeClr val="tx1"/>
                </a:solidFill>
                <a:latin typeface="Arial" panose="020B0604020202020204" pitchFamily="34" charset="0"/>
                <a:cs typeface="Arial" panose="020B0604020202020204" pitchFamily="34" charset="0"/>
              </a:rPr>
              <a:t>desyatʹ</a:t>
            </a:r>
            <a:endParaRPr lang="en-GB" sz="3200" dirty="0">
              <a:solidFill>
                <a:schemeClr val="tx1"/>
              </a:solidFill>
              <a:latin typeface="Arial" panose="020B0604020202020204" pitchFamily="34" charset="0"/>
              <a:cs typeface="Arial" panose="020B0604020202020204" pitchFamily="34" charset="0"/>
            </a:endParaRPr>
          </a:p>
        </p:txBody>
      </p:sp>
      <p:sp>
        <p:nvSpPr>
          <p:cNvPr id="29" name="Oval Callout 28"/>
          <p:cNvSpPr/>
          <p:nvPr/>
        </p:nvSpPr>
        <p:spPr>
          <a:xfrm>
            <a:off x="8793187" y="57772"/>
            <a:ext cx="2372559" cy="195502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Five</a:t>
            </a:r>
          </a:p>
          <a:p>
            <a:pPr algn="ctr"/>
            <a:r>
              <a:rPr lang="az-Cyrl-AZ" sz="3600" dirty="0" smtClean="0">
                <a:solidFill>
                  <a:schemeClr val="tx1"/>
                </a:solidFill>
                <a:latin typeface="Arial" panose="020B0604020202020204" pitchFamily="34" charset="0"/>
                <a:cs typeface="Arial" panose="020B0604020202020204" pitchFamily="34" charset="0"/>
              </a:rPr>
              <a:t>п'ять</a:t>
            </a:r>
          </a:p>
          <a:p>
            <a:pPr algn="ctr"/>
            <a:r>
              <a:rPr lang="en-US" sz="3600" b="1" dirty="0" smtClean="0">
                <a:solidFill>
                  <a:schemeClr val="tx1"/>
                </a:solidFill>
                <a:latin typeface="Arial" panose="020B0604020202020204" pitchFamily="34" charset="0"/>
                <a:cs typeface="Arial" panose="020B0604020202020204" pitchFamily="34" charset="0"/>
              </a:rPr>
              <a:t>p'yatʹ</a:t>
            </a:r>
          </a:p>
        </p:txBody>
      </p:sp>
      <p:sp>
        <p:nvSpPr>
          <p:cNvPr id="30" name="Oval Callout 29"/>
          <p:cNvSpPr/>
          <p:nvPr/>
        </p:nvSpPr>
        <p:spPr>
          <a:xfrm>
            <a:off x="6719609" y="1234725"/>
            <a:ext cx="2507674" cy="2100093"/>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Arial" panose="020B0604020202020204" pitchFamily="34" charset="0"/>
                <a:cs typeface="Arial" panose="020B0604020202020204" pitchFamily="34" charset="0"/>
              </a:rPr>
              <a:t>Four</a:t>
            </a:r>
          </a:p>
          <a:p>
            <a:pPr algn="ctr"/>
            <a:r>
              <a:rPr lang="az-Cyrl-AZ" sz="3200" dirty="0">
                <a:solidFill>
                  <a:schemeClr val="tx1"/>
                </a:solidFill>
                <a:latin typeface="Arial" panose="020B0604020202020204" pitchFamily="34" charset="0"/>
                <a:cs typeface="Arial" panose="020B0604020202020204" pitchFamily="34" charset="0"/>
              </a:rPr>
              <a:t>чотири</a:t>
            </a:r>
          </a:p>
          <a:p>
            <a:pPr algn="ctr"/>
            <a:r>
              <a:rPr lang="en-GB" sz="3200" b="1" dirty="0">
                <a:solidFill>
                  <a:schemeClr val="tx1"/>
                </a:solidFill>
                <a:latin typeface="Arial" panose="020B0604020202020204" pitchFamily="34" charset="0"/>
                <a:cs typeface="Arial" panose="020B0604020202020204" pitchFamily="34" charset="0"/>
              </a:rPr>
              <a:t>chotyry</a:t>
            </a:r>
          </a:p>
        </p:txBody>
      </p:sp>
      <p:pic>
        <p:nvPicPr>
          <p:cNvPr id="4" name="Picture 3"/>
          <p:cNvPicPr>
            <a:picLocks noChangeAspect="1"/>
          </p:cNvPicPr>
          <p:nvPr/>
        </p:nvPicPr>
        <p:blipFill>
          <a:blip r:embed="rId24"/>
          <a:stretch>
            <a:fillRect/>
          </a:stretch>
        </p:blipFill>
        <p:spPr>
          <a:xfrm>
            <a:off x="1016241" y="4913746"/>
            <a:ext cx="1883143" cy="1916326"/>
          </a:xfrm>
          <a:prstGeom prst="rect">
            <a:avLst/>
          </a:prstGeom>
        </p:spPr>
      </p:pic>
      <p:sp>
        <p:nvSpPr>
          <p:cNvPr id="2" name="Rectangle 1"/>
          <p:cNvSpPr/>
          <p:nvPr/>
        </p:nvSpPr>
        <p:spPr>
          <a:xfrm>
            <a:off x="2970457" y="6452099"/>
            <a:ext cx="7903216" cy="369332"/>
          </a:xfrm>
          <a:prstGeom prst="rect">
            <a:avLst/>
          </a:prstGeom>
        </p:spPr>
        <p:txBody>
          <a:bodyPr wrap="square">
            <a:spAutoFit/>
          </a:bodyPr>
          <a:lstStyle/>
          <a:p>
            <a:pPr lvl="0"/>
            <a:r>
              <a:rPr lang="en-GB" dirty="0" smtClean="0">
                <a:solidFill>
                  <a:prstClr val="black"/>
                </a:solidFill>
              </a:rPr>
              <a:t>Numbers 1-10: </a:t>
            </a:r>
            <a:r>
              <a:rPr lang="en-GB" dirty="0">
                <a:solidFill>
                  <a:prstClr val="black"/>
                </a:solidFill>
                <a:hlinkClick r:id="rId25"/>
              </a:rPr>
              <a:t>https://</a:t>
            </a:r>
            <a:r>
              <a:rPr lang="en-GB" dirty="0" smtClean="0">
                <a:solidFill>
                  <a:prstClr val="black"/>
                </a:solidFill>
                <a:hlinkClick r:id="rId25"/>
              </a:rPr>
              <a:t>www.youtube.com/watch?v=w3brTs4JDAY</a:t>
            </a:r>
            <a:r>
              <a:rPr lang="en-GB" dirty="0" smtClean="0">
                <a:solidFill>
                  <a:prstClr val="black"/>
                </a:solidFill>
              </a:rPr>
              <a:t> </a:t>
            </a:r>
            <a:endParaRPr lang="en-GB" dirty="0">
              <a:solidFill>
                <a:prstClr val="black"/>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2776043" y="855673"/>
            <a:ext cx="406400" cy="406400"/>
          </a:xfrm>
          <a:prstGeom prst="rect">
            <a:avLst/>
          </a:prstGeom>
        </p:spPr>
      </p:pic>
      <p:pic>
        <p:nvPicPr>
          <p:cNvPr id="8"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4577946" y="2171311"/>
            <a:ext cx="406400" cy="406400"/>
          </a:xfrm>
          <a:prstGeom prst="rect">
            <a:avLst/>
          </a:prstGeom>
        </p:spPr>
      </p:pic>
      <p:pic>
        <p:nvPicPr>
          <p:cNvPr id="9"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6"/>
          <a:stretch>
            <a:fillRect/>
          </a:stretch>
        </p:blipFill>
        <p:spPr>
          <a:xfrm>
            <a:off x="6516408" y="924393"/>
            <a:ext cx="406400" cy="406400"/>
          </a:xfrm>
          <a:prstGeom prst="rect">
            <a:avLst/>
          </a:prstGeom>
        </p:spPr>
      </p:pic>
      <p:pic>
        <p:nvPicPr>
          <p:cNvPr id="10"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6"/>
          <a:stretch>
            <a:fillRect/>
          </a:stretch>
        </p:blipFill>
        <p:spPr>
          <a:xfrm>
            <a:off x="8724723" y="2060356"/>
            <a:ext cx="406400" cy="406400"/>
          </a:xfrm>
          <a:prstGeom prst="rect">
            <a:avLst/>
          </a:prstGeom>
        </p:spPr>
      </p:pic>
      <p:pic>
        <p:nvPicPr>
          <p:cNvPr id="13"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6"/>
          <a:stretch>
            <a:fillRect/>
          </a:stretch>
        </p:blipFill>
        <p:spPr>
          <a:xfrm>
            <a:off x="10648375" y="841996"/>
            <a:ext cx="406400" cy="406400"/>
          </a:xfrm>
          <a:prstGeom prst="rect">
            <a:avLst/>
          </a:prstGeom>
        </p:spPr>
      </p:pic>
      <p:pic>
        <p:nvPicPr>
          <p:cNvPr id="14"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6"/>
          <a:stretch>
            <a:fillRect/>
          </a:stretch>
        </p:blipFill>
        <p:spPr>
          <a:xfrm>
            <a:off x="2826663" y="3403925"/>
            <a:ext cx="406400" cy="406400"/>
          </a:xfrm>
          <a:prstGeom prst="rect">
            <a:avLst/>
          </a:prstGeom>
        </p:spPr>
      </p:pic>
      <p:pic>
        <p:nvPicPr>
          <p:cNvPr id="15"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6"/>
          <a:stretch>
            <a:fillRect/>
          </a:stretch>
        </p:blipFill>
        <p:spPr>
          <a:xfrm>
            <a:off x="4690927" y="5010846"/>
            <a:ext cx="406400" cy="406400"/>
          </a:xfrm>
          <a:prstGeom prst="rect">
            <a:avLst/>
          </a:prstGeom>
        </p:spPr>
      </p:pic>
      <p:pic>
        <p:nvPicPr>
          <p:cNvPr id="16"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6"/>
          <a:stretch>
            <a:fillRect/>
          </a:stretch>
        </p:blipFill>
        <p:spPr>
          <a:xfrm>
            <a:off x="6646466" y="3556051"/>
            <a:ext cx="406400" cy="406400"/>
          </a:xfrm>
          <a:prstGeom prst="rect">
            <a:avLst/>
          </a:prstGeom>
        </p:spPr>
      </p:pic>
      <p:pic>
        <p:nvPicPr>
          <p:cNvPr id="17"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6"/>
          <a:stretch>
            <a:fillRect/>
          </a:stretch>
        </p:blipFill>
        <p:spPr>
          <a:xfrm>
            <a:off x="8589987" y="4905231"/>
            <a:ext cx="406400" cy="406400"/>
          </a:xfrm>
          <a:prstGeom prst="rect">
            <a:avLst/>
          </a:prstGeom>
        </p:spPr>
      </p:pic>
      <p:pic>
        <p:nvPicPr>
          <p:cNvPr id="18"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6"/>
          <a:stretch>
            <a:fillRect/>
          </a:stretch>
        </p:blipFill>
        <p:spPr>
          <a:xfrm>
            <a:off x="10648176" y="3699707"/>
            <a:ext cx="406400" cy="406400"/>
          </a:xfrm>
          <a:prstGeom prst="rect">
            <a:avLst/>
          </a:prstGeom>
        </p:spPr>
      </p:pic>
    </p:spTree>
    <p:extLst>
      <p:ext uri="{BB962C8B-B14F-4D97-AF65-F5344CB8AC3E}">
        <p14:creationId xmlns:p14="http://schemas.microsoft.com/office/powerpoint/2010/main" val="367224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circle(in)">
                                      <p:cBhvr>
                                        <p:cTn id="47" dur="2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circle(in)">
                                      <p:cBhvr>
                                        <p:cTn id="5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3"/>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1711" fill="hold"/>
                                        <p:tgtEl>
                                          <p:spTgt spid="3"/>
                                        </p:tgtEl>
                                      </p:cBhvr>
                                    </p:cmd>
                                  </p:childTnLst>
                                </p:cTn>
                              </p:par>
                            </p:childTnLst>
                          </p:cTn>
                        </p:par>
                      </p:childTnLst>
                    </p:cTn>
                  </p:par>
                </p:childTnLst>
              </p:cTn>
              <p:nextCondLst>
                <p:cond evt="onClick" delay="0">
                  <p:tgtEl>
                    <p:spTgt spid="3"/>
                  </p:tgtEl>
                </p:cond>
              </p:nextCondLst>
            </p:seq>
            <p:audio>
              <p:cMediaNode vol="80000">
                <p:cTn id="58" fill="hold" display="0">
                  <p:stCondLst>
                    <p:cond delay="indefinite"/>
                  </p:stCondLst>
                  <p:endCondLst>
                    <p:cond evt="onStopAudio" delay="0">
                      <p:tgtEl>
                        <p:sldTgt/>
                      </p:tgtEl>
                    </p:cond>
                  </p:endCondLst>
                </p:cTn>
                <p:tgtEl>
                  <p:spTgt spid="3"/>
                </p:tgtEl>
              </p:cMediaNode>
            </p:audio>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1967" fill="hold"/>
                                        <p:tgtEl>
                                          <p:spTgt spid="8"/>
                                        </p:tgtEl>
                                      </p:cBhvr>
                                    </p:cmd>
                                  </p:childTnLst>
                                </p:cTn>
                              </p:par>
                            </p:childTnLst>
                          </p:cTn>
                        </p:par>
                      </p:childTnLst>
                    </p:cTn>
                  </p:par>
                </p:childTnLst>
              </p:cTn>
              <p:nextCondLst>
                <p:cond evt="onClick" delay="0">
                  <p:tgtEl>
                    <p:spTgt spid="8"/>
                  </p:tgtEl>
                </p:cond>
              </p:nextCondLst>
            </p:seq>
            <p:audio>
              <p:cMediaNode vol="80000">
                <p:cTn id="64" fill="hold" display="0">
                  <p:stCondLst>
                    <p:cond delay="indefinite"/>
                  </p:stCondLst>
                  <p:endCondLst>
                    <p:cond evt="onStopAudio" delay="0">
                      <p:tgtEl>
                        <p:sldTgt/>
                      </p:tgtEl>
                    </p:cond>
                  </p:endCondLst>
                </p:cTn>
                <p:tgtEl>
                  <p:spTgt spid="8"/>
                </p:tgtEl>
              </p:cMediaNode>
            </p:audio>
            <p:seq concurrent="1" nextAc="seek">
              <p:cTn id="65" restart="whenNotActive" fill="hold" evtFilter="cancelBubble" nodeType="interactiveSeq">
                <p:stCondLst>
                  <p:cond evt="onClick" delay="0">
                    <p:tgtEl>
                      <p:spTgt spid="9"/>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1920" fill="hold"/>
                                        <p:tgtEl>
                                          <p:spTgt spid="9"/>
                                        </p:tgtEl>
                                      </p:cBhvr>
                                    </p:cmd>
                                  </p:childTnLst>
                                </p:cTn>
                              </p:par>
                            </p:childTnLst>
                          </p:cTn>
                        </p:par>
                      </p:childTnLst>
                    </p:cTn>
                  </p:par>
                </p:childTnLst>
              </p:cTn>
              <p:nextCondLst>
                <p:cond evt="onClick" delay="0">
                  <p:tgtEl>
                    <p:spTgt spid="9"/>
                  </p:tgtEl>
                </p:cond>
              </p:nextCondLst>
            </p:seq>
            <p:audio>
              <p:cMediaNode vol="80000">
                <p:cTn id="70" fill="hold" display="0">
                  <p:stCondLst>
                    <p:cond delay="indefinite"/>
                  </p:stCondLst>
                  <p:endCondLst>
                    <p:cond evt="onStopAudio" delay="0">
                      <p:tgtEl>
                        <p:sldTgt/>
                      </p:tgtEl>
                    </p:cond>
                  </p:endCondLst>
                </p:cTn>
                <p:tgtEl>
                  <p:spTgt spid="9"/>
                </p:tgtEl>
              </p:cMediaNode>
            </p:audio>
            <p:seq concurrent="1" nextAc="seek">
              <p:cTn id="71" restart="whenNotActive" fill="hold" evtFilter="cancelBubble" nodeType="interactiveSeq">
                <p:stCondLst>
                  <p:cond evt="onClick" delay="0">
                    <p:tgtEl>
                      <p:spTgt spid="10"/>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2302" fill="hold"/>
                                        <p:tgtEl>
                                          <p:spTgt spid="10"/>
                                        </p:tgtEl>
                                      </p:cBhvr>
                                    </p:cmd>
                                  </p:childTnLst>
                                </p:cTn>
                              </p:par>
                            </p:childTnLst>
                          </p:cTn>
                        </p:par>
                      </p:childTnLst>
                    </p:cTn>
                  </p:par>
                </p:childTnLst>
              </p:cTn>
              <p:nextCondLst>
                <p:cond evt="onClick" delay="0">
                  <p:tgtEl>
                    <p:spTgt spid="10"/>
                  </p:tgtEl>
                </p:cond>
              </p:nextCondLst>
            </p:seq>
            <p:audio>
              <p:cMediaNode vol="80000">
                <p:cTn id="76" fill="hold" display="0">
                  <p:stCondLst>
                    <p:cond delay="indefinite"/>
                  </p:stCondLst>
                  <p:endCondLst>
                    <p:cond evt="onStopAudio" delay="0">
                      <p:tgtEl>
                        <p:sldTgt/>
                      </p:tgtEl>
                    </p:cond>
                  </p:endCondLst>
                </p:cTn>
                <p:tgtEl>
                  <p:spTgt spid="10"/>
                </p:tgtEl>
              </p:cMediaNode>
            </p:audio>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2988" fill="hold"/>
                                        <p:tgtEl>
                                          <p:spTgt spid="13"/>
                                        </p:tgtEl>
                                      </p:cBhvr>
                                    </p:cmd>
                                  </p:childTnLst>
                                </p:cTn>
                              </p:par>
                            </p:childTnLst>
                          </p:cTn>
                        </p:par>
                      </p:childTnLst>
                    </p:cTn>
                  </p:par>
                </p:childTnLst>
              </p:cTn>
              <p:nextCondLst>
                <p:cond evt="onClick" delay="0">
                  <p:tgtEl>
                    <p:spTgt spid="13"/>
                  </p:tgtEl>
                </p:cond>
              </p:nextCondLst>
            </p:seq>
            <p:audio>
              <p:cMediaNode vol="80000">
                <p:cTn id="82" fill="hold" display="0">
                  <p:stCondLst>
                    <p:cond delay="indefinite"/>
                  </p:stCondLst>
                  <p:endCondLst>
                    <p:cond evt="onStopAudio" delay="0">
                      <p:tgtEl>
                        <p:sldTgt/>
                      </p:tgtEl>
                    </p:cond>
                  </p:endCondLst>
                </p:cTn>
                <p:tgtEl>
                  <p:spTgt spid="13"/>
                </p:tgtEl>
              </p:cMediaNode>
            </p:audio>
            <p:seq concurrent="1" nextAc="seek">
              <p:cTn id="83" restart="whenNotActive" fill="hold" evtFilter="cancelBubble" nodeType="interactiveSeq">
                <p:stCondLst>
                  <p:cond evt="onClick" delay="0">
                    <p:tgtEl>
                      <p:spTgt spid="14"/>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2255" fill="hold"/>
                                        <p:tgtEl>
                                          <p:spTgt spid="14"/>
                                        </p:tgtEl>
                                      </p:cBhvr>
                                    </p:cmd>
                                  </p:childTnLst>
                                </p:cTn>
                              </p:par>
                            </p:childTnLst>
                          </p:cTn>
                        </p:par>
                      </p:childTnLst>
                    </p:cTn>
                  </p:par>
                </p:childTnLst>
              </p:cTn>
              <p:nextCondLst>
                <p:cond evt="onClick" delay="0">
                  <p:tgtEl>
                    <p:spTgt spid="14"/>
                  </p:tgtEl>
                </p:cond>
              </p:nextCondLst>
            </p:seq>
            <p:audio>
              <p:cMediaNode vol="80000">
                <p:cTn id="88" fill="hold" display="0">
                  <p:stCondLst>
                    <p:cond delay="indefinite"/>
                  </p:stCondLst>
                  <p:endCondLst>
                    <p:cond evt="onStopAudio" delay="0">
                      <p:tgtEl>
                        <p:sldTgt/>
                      </p:tgtEl>
                    </p:cond>
                  </p:endCondLst>
                </p:cTn>
                <p:tgtEl>
                  <p:spTgt spid="14"/>
                </p:tgtEl>
              </p:cMediaNode>
            </p:audio>
            <p:seq concurrent="1" nextAc="seek">
              <p:cTn id="89" restart="whenNotActive" fill="hold" evtFilter="cancelBubble" nodeType="interactiveSeq">
                <p:stCondLst>
                  <p:cond evt="onClick" delay="0">
                    <p:tgtEl>
                      <p:spTgt spid="15"/>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2129" fill="hold"/>
                                        <p:tgtEl>
                                          <p:spTgt spid="15"/>
                                        </p:tgtEl>
                                      </p:cBhvr>
                                    </p:cmd>
                                  </p:childTnLst>
                                </p:cTn>
                              </p:par>
                            </p:childTnLst>
                          </p:cTn>
                        </p:par>
                      </p:childTnLst>
                    </p:cTn>
                  </p:par>
                </p:childTnLst>
              </p:cTn>
              <p:nextCondLst>
                <p:cond evt="onClick" delay="0">
                  <p:tgtEl>
                    <p:spTgt spid="15"/>
                  </p:tgtEl>
                </p:cond>
              </p:nextCondLst>
            </p:seq>
            <p:audio>
              <p:cMediaNode vol="80000">
                <p:cTn id="94" fill="hold" display="0">
                  <p:stCondLst>
                    <p:cond delay="indefinite"/>
                  </p:stCondLst>
                  <p:endCondLst>
                    <p:cond evt="onStopAudio" delay="0">
                      <p:tgtEl>
                        <p:sldTgt/>
                      </p:tgtEl>
                    </p:cond>
                  </p:endCondLst>
                </p:cTn>
                <p:tgtEl>
                  <p:spTgt spid="15"/>
                </p:tgtEl>
              </p:cMediaNode>
            </p:audio>
            <p:seq concurrent="1" nextAc="seek">
              <p:cTn id="95" restart="whenNotActive" fill="hold" evtFilter="cancelBubble" nodeType="interactiveSeq">
                <p:stCondLst>
                  <p:cond evt="onClick" delay="0">
                    <p:tgtEl>
                      <p:spTgt spid="16"/>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2617" fill="hold"/>
                                        <p:tgtEl>
                                          <p:spTgt spid="16"/>
                                        </p:tgtEl>
                                      </p:cBhvr>
                                    </p:cmd>
                                  </p:childTnLst>
                                </p:cTn>
                              </p:par>
                            </p:childTnLst>
                          </p:cTn>
                        </p:par>
                      </p:childTnLst>
                    </p:cTn>
                  </p:par>
                </p:childTnLst>
              </p:cTn>
              <p:nextCondLst>
                <p:cond evt="onClick" delay="0">
                  <p:tgtEl>
                    <p:spTgt spid="16"/>
                  </p:tgtEl>
                </p:cond>
              </p:nextCondLst>
            </p:seq>
            <p:audio>
              <p:cMediaNode vol="80000">
                <p:cTn id="100" fill="hold" display="0">
                  <p:stCondLst>
                    <p:cond delay="indefinite"/>
                  </p:stCondLst>
                  <p:endCondLst>
                    <p:cond evt="onStopAudio" delay="0">
                      <p:tgtEl>
                        <p:sldTgt/>
                      </p:tgtEl>
                    </p:cond>
                  </p:endCondLst>
                </p:cTn>
                <p:tgtEl>
                  <p:spTgt spid="16"/>
                </p:tgtEl>
              </p:cMediaNode>
            </p:audio>
            <p:seq concurrent="1" nextAc="seek">
              <p:cTn id="101" restart="whenNotActive" fill="hold" evtFilter="cancelBubble" nodeType="interactiveSeq">
                <p:stCondLst>
                  <p:cond evt="onClick" delay="0">
                    <p:tgtEl>
                      <p:spTgt spid="17"/>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2511" fill="hold"/>
                                        <p:tgtEl>
                                          <p:spTgt spid="17"/>
                                        </p:tgtEl>
                                      </p:cBhvr>
                                    </p:cmd>
                                  </p:childTnLst>
                                </p:cTn>
                              </p:par>
                            </p:childTnLst>
                          </p:cTn>
                        </p:par>
                      </p:childTnLst>
                    </p:cTn>
                  </p:par>
                </p:childTnLst>
              </p:cTn>
              <p:nextCondLst>
                <p:cond evt="onClick" delay="0">
                  <p:tgtEl>
                    <p:spTgt spid="17"/>
                  </p:tgtEl>
                </p:cond>
              </p:nextCondLst>
            </p:seq>
            <p:audio>
              <p:cMediaNode vol="80000">
                <p:cTn id="106" fill="hold" display="0">
                  <p:stCondLst>
                    <p:cond delay="indefinite"/>
                  </p:stCondLst>
                  <p:endCondLst>
                    <p:cond evt="onStopAudio" delay="0">
                      <p:tgtEl>
                        <p:sldTgt/>
                      </p:tgtEl>
                    </p:cond>
                  </p:endCondLst>
                </p:cTn>
                <p:tgtEl>
                  <p:spTgt spid="17"/>
                </p:tgtEl>
              </p:cMediaNode>
            </p:audio>
            <p:seq concurrent="1" nextAc="seek">
              <p:cTn id="107" restart="whenNotActive" fill="hold" evtFilter="cancelBubble" nodeType="interactiveSeq">
                <p:stCondLst>
                  <p:cond evt="onClick" delay="0">
                    <p:tgtEl>
                      <p:spTgt spid="18"/>
                    </p:tgtEl>
                  </p:cond>
                </p:stCondLst>
                <p:endSync evt="end" delay="0">
                  <p:rtn val="all"/>
                </p:endSync>
                <p:childTnLst>
                  <p:par>
                    <p:cTn id="108" fill="hold">
                      <p:stCondLst>
                        <p:cond delay="0"/>
                      </p:stCondLst>
                      <p:childTnLst>
                        <p:par>
                          <p:cTn id="109" fill="hold">
                            <p:stCondLst>
                              <p:cond delay="0"/>
                            </p:stCondLst>
                            <p:childTnLst>
                              <p:par>
                                <p:cTn id="110" presetID="1" presetClass="mediacall" presetSubtype="0" fill="hold" nodeType="clickEffect">
                                  <p:stCondLst>
                                    <p:cond delay="0"/>
                                  </p:stCondLst>
                                  <p:childTnLst>
                                    <p:cmd type="call" cmd="playFrom(0.0)">
                                      <p:cBhvr>
                                        <p:cTn id="111" dur="3012" fill="hold"/>
                                        <p:tgtEl>
                                          <p:spTgt spid="18"/>
                                        </p:tgtEl>
                                      </p:cBhvr>
                                    </p:cmd>
                                  </p:childTnLst>
                                </p:cTn>
                              </p:par>
                            </p:childTnLst>
                          </p:cTn>
                        </p:par>
                      </p:childTnLst>
                    </p:cTn>
                  </p:par>
                </p:childTnLst>
              </p:cTn>
              <p:nextCondLst>
                <p:cond evt="onClick" delay="0">
                  <p:tgtEl>
                    <p:spTgt spid="18"/>
                  </p:tgtEl>
                </p:cond>
              </p:nextCondLst>
            </p:seq>
            <p:audio>
              <p:cMediaNode vol="80000">
                <p:cTn id="112" fill="hold" display="0">
                  <p:stCondLst>
                    <p:cond delay="indefinite"/>
                  </p:stCondLst>
                  <p:endCondLst>
                    <p:cond evt="onStopAudio" delay="0">
                      <p:tgtEl>
                        <p:sldTgt/>
                      </p:tgtEl>
                    </p:cond>
                  </p:endCondLst>
                </p:cTn>
                <p:tgtEl>
                  <p:spTgt spid="18"/>
                </p:tgtEl>
              </p:cMediaNode>
            </p:audio>
          </p:childTnLst>
        </p:cTn>
      </p:par>
    </p:tnLst>
    <p:bldLst>
      <p:bldP spid="7"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932873" y="-1"/>
            <a:ext cx="10325677" cy="6869107"/>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975004" y="2656643"/>
            <a:ext cx="5428865" cy="784830"/>
          </a:xfrm>
          <a:prstGeom prst="rect">
            <a:avLst/>
          </a:prstGeom>
          <a:noFill/>
        </p:spPr>
        <p:txBody>
          <a:bodyPr wrap="square" rtlCol="0">
            <a:spAutoFit/>
          </a:bodyPr>
          <a:lstStyle/>
          <a:p>
            <a:pPr lvl="0" algn="ctr"/>
            <a:r>
              <a:rPr lang="en-US" sz="4500" dirty="0">
                <a:solidFill>
                  <a:prstClr val="black"/>
                </a:solidFill>
              </a:rPr>
              <a:t>November - Ukrainian</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11258550" y="5846618"/>
            <a:ext cx="933972" cy="910328"/>
          </a:xfrm>
          <a:prstGeom prst="rect">
            <a:avLst/>
          </a:prstGeom>
        </p:spPr>
      </p:pic>
      <p:sp>
        <p:nvSpPr>
          <p:cNvPr id="9" name="Rounded Rectangle 8"/>
          <p:cNvSpPr/>
          <p:nvPr/>
        </p:nvSpPr>
        <p:spPr>
          <a:xfrm>
            <a:off x="1534023" y="378689"/>
            <a:ext cx="9070109" cy="618836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smtClean="0">
                <a:solidFill>
                  <a:prstClr val="black"/>
                </a:solidFill>
                <a:latin typeface="Arial" panose="020B0604020202020204" pitchFamily="34" charset="0"/>
                <a:cs typeface="Arial" panose="020B0604020202020204" pitchFamily="34" charset="0"/>
              </a:rPr>
              <a:t>  Useful </a:t>
            </a:r>
            <a:r>
              <a:rPr lang="en-GB" sz="2000" b="1" dirty="0">
                <a:solidFill>
                  <a:prstClr val="black"/>
                </a:solidFill>
                <a:latin typeface="Arial" panose="020B0604020202020204" pitchFamily="34" charset="0"/>
                <a:cs typeface="Arial" panose="020B0604020202020204" pitchFamily="34" charset="0"/>
              </a:rPr>
              <a:t>websites</a:t>
            </a:r>
            <a:r>
              <a:rPr lang="en-GB" sz="2000" b="1" dirty="0" smtClean="0">
                <a:solidFill>
                  <a:prstClr val="black"/>
                </a:solidFill>
                <a:latin typeface="Arial" panose="020B0604020202020204" pitchFamily="34" charset="0"/>
                <a:cs typeface="Arial" panose="020B0604020202020204" pitchFamily="34" charset="0"/>
              </a:rPr>
              <a:t>:</a:t>
            </a:r>
          </a:p>
          <a:p>
            <a:pPr lvl="0"/>
            <a:endParaRPr lang="en-GB" sz="2000" b="1" dirty="0" smtClean="0">
              <a:solidFill>
                <a:prstClr val="black"/>
              </a:solidFill>
              <a:latin typeface="Arial" panose="020B0604020202020204" pitchFamily="34" charset="0"/>
              <a:cs typeface="Arial" panose="020B0604020202020204" pitchFamily="34" charset="0"/>
            </a:endParaRPr>
          </a:p>
          <a:p>
            <a:pPr lvl="0"/>
            <a:r>
              <a:rPr lang="en-US" sz="2000" b="1" dirty="0" smtClean="0">
                <a:solidFill>
                  <a:prstClr val="black"/>
                </a:solidFill>
                <a:latin typeface="Arial" panose="020B0604020202020204" pitchFamily="34" charset="0"/>
                <a:cs typeface="Arial" panose="020B0604020202020204" pitchFamily="34" charset="0"/>
              </a:rPr>
              <a:t>Facts</a:t>
            </a:r>
            <a:r>
              <a:rPr lang="en-GB" sz="2000" b="1" dirty="0" smtClean="0">
                <a:solidFill>
                  <a:prstClr val="black"/>
                </a:solidFill>
                <a:latin typeface="Arial" panose="020B0604020202020204" pitchFamily="34" charset="0"/>
                <a:cs typeface="Arial" panose="020B0604020202020204" pitchFamily="34" charset="0"/>
              </a:rPr>
              <a:t>:</a:t>
            </a:r>
          </a:p>
          <a:p>
            <a:pPr lvl="0"/>
            <a:r>
              <a:rPr lang="en-US" sz="2000" b="1" dirty="0" smtClean="0">
                <a:solidFill>
                  <a:prstClr val="black"/>
                </a:solidFill>
                <a:latin typeface="Arial" panose="020B0604020202020204" pitchFamily="34" charset="0"/>
                <a:cs typeface="Arial" panose="020B0604020202020204" pitchFamily="34" charset="0"/>
                <a:hlinkClick r:id="rId4"/>
              </a:rPr>
              <a:t>https</a:t>
            </a:r>
            <a:r>
              <a:rPr lang="en-US" sz="2000" b="1" dirty="0">
                <a:solidFill>
                  <a:prstClr val="black"/>
                </a:solidFill>
                <a:latin typeface="Arial" panose="020B0604020202020204" pitchFamily="34" charset="0"/>
                <a:cs typeface="Arial" panose="020B0604020202020204" pitchFamily="34" charset="0"/>
                <a:hlinkClick r:id="rId4"/>
              </a:rPr>
              <a:t>://</a:t>
            </a:r>
            <a:r>
              <a:rPr lang="en-US" sz="2000" b="1" dirty="0" smtClean="0">
                <a:solidFill>
                  <a:prstClr val="black"/>
                </a:solidFill>
                <a:latin typeface="Arial" panose="020B0604020202020204" pitchFamily="34" charset="0"/>
                <a:cs typeface="Arial" panose="020B0604020202020204" pitchFamily="34" charset="0"/>
                <a:hlinkClick r:id="rId4"/>
              </a:rPr>
              <a:t>www.kids-world-travel-guide.com/ukraine-for-kids.html</a:t>
            </a:r>
            <a:r>
              <a:rPr lang="en-US" sz="2000" b="1" dirty="0" smtClean="0">
                <a:solidFill>
                  <a:prstClr val="black"/>
                </a:solidFill>
                <a:latin typeface="Arial" panose="020B0604020202020204" pitchFamily="34" charset="0"/>
                <a:cs typeface="Arial" panose="020B0604020202020204" pitchFamily="34" charset="0"/>
              </a:rPr>
              <a:t> </a:t>
            </a:r>
          </a:p>
          <a:p>
            <a:pPr lvl="0"/>
            <a:endParaRPr lang="en-US" sz="2000" b="1" dirty="0" smtClean="0">
              <a:solidFill>
                <a:prstClr val="black"/>
              </a:solidFill>
              <a:latin typeface="Arial" panose="020B0604020202020204" pitchFamily="34" charset="0"/>
              <a:cs typeface="Arial" panose="020B0604020202020204" pitchFamily="34" charset="0"/>
            </a:endParaRPr>
          </a:p>
          <a:p>
            <a:pPr lvl="0"/>
            <a:r>
              <a:rPr lang="en-US" sz="2000" b="1" dirty="0">
                <a:solidFill>
                  <a:prstClr val="black"/>
                </a:solidFill>
                <a:latin typeface="Arial" panose="020B0604020202020204" pitchFamily="34" charset="0"/>
                <a:cs typeface="Arial" panose="020B0604020202020204" pitchFamily="34" charset="0"/>
                <a:hlinkClick r:id="rId5"/>
              </a:rPr>
              <a:t>https://</a:t>
            </a:r>
            <a:r>
              <a:rPr lang="en-US" sz="2000" b="1" dirty="0" smtClean="0">
                <a:solidFill>
                  <a:prstClr val="black"/>
                </a:solidFill>
                <a:latin typeface="Arial" panose="020B0604020202020204" pitchFamily="34" charset="0"/>
                <a:cs typeface="Arial" panose="020B0604020202020204" pitchFamily="34" charset="0"/>
                <a:hlinkClick r:id="rId5"/>
              </a:rPr>
              <a:t>kids.nationalgeographic.com/geography/countries/article/ukraine</a:t>
            </a:r>
            <a:r>
              <a:rPr lang="en-US" sz="2000" b="1" dirty="0" smtClean="0">
                <a:solidFill>
                  <a:prstClr val="black"/>
                </a:solidFill>
                <a:latin typeface="Arial" panose="020B0604020202020204" pitchFamily="34" charset="0"/>
                <a:cs typeface="Arial" panose="020B0604020202020204" pitchFamily="34" charset="0"/>
              </a:rPr>
              <a:t> </a:t>
            </a:r>
          </a:p>
          <a:p>
            <a:pPr lvl="0"/>
            <a:endParaRPr lang="en-US" sz="2000" b="1" dirty="0">
              <a:solidFill>
                <a:prstClr val="black"/>
              </a:solidFill>
              <a:latin typeface="Arial" panose="020B0604020202020204" pitchFamily="34" charset="0"/>
              <a:cs typeface="Arial" panose="020B0604020202020204" pitchFamily="34" charset="0"/>
            </a:endParaRPr>
          </a:p>
          <a:p>
            <a:pPr lvl="0"/>
            <a:r>
              <a:rPr lang="en-US" sz="2000" b="1" dirty="0">
                <a:solidFill>
                  <a:prstClr val="black"/>
                </a:solidFill>
                <a:latin typeface="Arial" panose="020B0604020202020204" pitchFamily="34" charset="0"/>
                <a:cs typeface="Arial" panose="020B0604020202020204" pitchFamily="34" charset="0"/>
              </a:rPr>
              <a:t>Valentyn Vasylyovych Sylvestrov </a:t>
            </a:r>
            <a:r>
              <a:rPr lang="en-US" sz="2000" b="1" dirty="0" smtClean="0">
                <a:solidFill>
                  <a:prstClr val="black"/>
                </a:solidFill>
                <a:latin typeface="Arial" panose="020B0604020202020204" pitchFamily="34" charset="0"/>
                <a:cs typeface="Arial" panose="020B0604020202020204" pitchFamily="34" charset="0"/>
              </a:rPr>
              <a:t>is </a:t>
            </a:r>
            <a:r>
              <a:rPr lang="en-US" sz="2000" b="1" dirty="0">
                <a:solidFill>
                  <a:prstClr val="black"/>
                </a:solidFill>
                <a:latin typeface="Arial" panose="020B0604020202020204" pitchFamily="34" charset="0"/>
                <a:cs typeface="Arial" panose="020B0604020202020204" pitchFamily="34" charset="0"/>
              </a:rPr>
              <a:t>a Ukrainian composer and pianist, who plays and writes contemporary classical </a:t>
            </a:r>
            <a:r>
              <a:rPr lang="en-US" sz="2000" b="1" dirty="0" smtClean="0">
                <a:solidFill>
                  <a:prstClr val="black"/>
                </a:solidFill>
                <a:latin typeface="Arial" panose="020B0604020202020204" pitchFamily="34" charset="0"/>
                <a:cs typeface="Arial" panose="020B0604020202020204" pitchFamily="34" charset="0"/>
              </a:rPr>
              <a:t>music: </a:t>
            </a:r>
            <a:r>
              <a:rPr lang="en-US" sz="2000" b="1" dirty="0" smtClean="0">
                <a:solidFill>
                  <a:prstClr val="black"/>
                </a:solidFill>
                <a:latin typeface="Arial" panose="020B0604020202020204" pitchFamily="34" charset="0"/>
                <a:cs typeface="Arial" panose="020B0604020202020204" pitchFamily="34" charset="0"/>
                <a:hlinkClick r:id="rId6"/>
              </a:rPr>
              <a:t>https</a:t>
            </a:r>
            <a:r>
              <a:rPr lang="en-US" sz="2000" b="1" dirty="0">
                <a:solidFill>
                  <a:prstClr val="black"/>
                </a:solidFill>
                <a:latin typeface="Arial" panose="020B0604020202020204" pitchFamily="34" charset="0"/>
                <a:cs typeface="Arial" panose="020B0604020202020204" pitchFamily="34" charset="0"/>
                <a:hlinkClick r:id="rId6"/>
              </a:rPr>
              <a:t>://</a:t>
            </a:r>
            <a:r>
              <a:rPr lang="en-US" sz="2000" b="1" dirty="0" smtClean="0">
                <a:solidFill>
                  <a:prstClr val="black"/>
                </a:solidFill>
                <a:latin typeface="Arial" panose="020B0604020202020204" pitchFamily="34" charset="0"/>
                <a:cs typeface="Arial" panose="020B0604020202020204" pitchFamily="34" charset="0"/>
                <a:hlinkClick r:id="rId6"/>
              </a:rPr>
              <a:t>www.youtube.com/watch?v=fljzRY24vxU</a:t>
            </a:r>
            <a:r>
              <a:rPr lang="en-US" sz="2000" b="1" dirty="0" smtClean="0">
                <a:solidFill>
                  <a:prstClr val="black"/>
                </a:solidFill>
                <a:latin typeface="Arial" panose="020B0604020202020204" pitchFamily="34" charset="0"/>
                <a:cs typeface="Arial" panose="020B0604020202020204" pitchFamily="34" charset="0"/>
              </a:rPr>
              <a:t> </a:t>
            </a:r>
          </a:p>
          <a:p>
            <a:pPr lvl="0"/>
            <a:endParaRPr lang="en-US" sz="2000" b="1" dirty="0">
              <a:solidFill>
                <a:prstClr val="black"/>
              </a:solidFill>
              <a:latin typeface="Arial" panose="020B0604020202020204" pitchFamily="34" charset="0"/>
              <a:cs typeface="Arial" panose="020B0604020202020204" pitchFamily="34" charset="0"/>
            </a:endParaRPr>
          </a:p>
          <a:p>
            <a:pPr lvl="0"/>
            <a:r>
              <a:rPr lang="en-US" sz="2000" b="1" dirty="0" smtClean="0">
                <a:solidFill>
                  <a:prstClr val="black"/>
                </a:solidFill>
                <a:latin typeface="Arial" panose="020B0604020202020204" pitchFamily="34" charset="0"/>
                <a:cs typeface="Arial" panose="020B0604020202020204" pitchFamily="34" charset="0"/>
              </a:rPr>
              <a:t>Chervona </a:t>
            </a:r>
            <a:r>
              <a:rPr lang="en-US" sz="2000" b="1" dirty="0">
                <a:solidFill>
                  <a:prstClr val="black"/>
                </a:solidFill>
                <a:latin typeface="Arial" panose="020B0604020202020204" pitchFamily="34" charset="0"/>
                <a:cs typeface="Arial" panose="020B0604020202020204" pitchFamily="34" charset="0"/>
              </a:rPr>
              <a:t>Ruta (translated from Ukrainian as "Red Rue") is one of the most iconic Ukrainian songs, known worldwide as Ukraine's unofficial national anthem: </a:t>
            </a:r>
            <a:endParaRPr lang="en-US" sz="2000" b="1" dirty="0" smtClean="0">
              <a:solidFill>
                <a:prstClr val="black"/>
              </a:solidFill>
              <a:latin typeface="Arial" panose="020B0604020202020204" pitchFamily="34" charset="0"/>
              <a:cs typeface="Arial" panose="020B0604020202020204" pitchFamily="34" charset="0"/>
            </a:endParaRPr>
          </a:p>
          <a:p>
            <a:pPr lvl="0"/>
            <a:r>
              <a:rPr lang="en-US" sz="2000" b="1" dirty="0" smtClean="0">
                <a:solidFill>
                  <a:prstClr val="black"/>
                </a:solidFill>
                <a:latin typeface="Arial" panose="020B0604020202020204" pitchFamily="34" charset="0"/>
                <a:cs typeface="Arial" panose="020B0604020202020204" pitchFamily="34" charset="0"/>
                <a:hlinkClick r:id="rId7"/>
              </a:rPr>
              <a:t>https</a:t>
            </a:r>
            <a:r>
              <a:rPr lang="en-US" sz="2000" b="1" dirty="0">
                <a:solidFill>
                  <a:prstClr val="black"/>
                </a:solidFill>
                <a:latin typeface="Arial" panose="020B0604020202020204" pitchFamily="34" charset="0"/>
                <a:cs typeface="Arial" panose="020B0604020202020204" pitchFamily="34" charset="0"/>
                <a:hlinkClick r:id="rId7"/>
              </a:rPr>
              <a:t>://www.youtube.com/watch?v=TM-bZs-_</a:t>
            </a:r>
            <a:r>
              <a:rPr lang="en-US" sz="2000" b="1" dirty="0" smtClean="0">
                <a:solidFill>
                  <a:prstClr val="black"/>
                </a:solidFill>
                <a:latin typeface="Arial" panose="020B0604020202020204" pitchFamily="34" charset="0"/>
                <a:cs typeface="Arial" panose="020B0604020202020204" pitchFamily="34" charset="0"/>
                <a:hlinkClick r:id="rId7"/>
              </a:rPr>
              <a:t>2I8</a:t>
            </a:r>
            <a:r>
              <a:rPr lang="en-US" sz="2000" b="1" dirty="0" smtClean="0">
                <a:solidFill>
                  <a:prstClr val="black"/>
                </a:solidFill>
                <a:latin typeface="Arial" panose="020B0604020202020204" pitchFamily="34" charset="0"/>
                <a:cs typeface="Arial" panose="020B0604020202020204" pitchFamily="34" charset="0"/>
              </a:rPr>
              <a:t> </a:t>
            </a:r>
            <a:endParaRPr lang="en-US" sz="3000" b="1" dirty="0">
              <a:solidFill>
                <a:prstClr val="black"/>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a:stretch>
            <a:fillRect/>
          </a:stretch>
        </p:blipFill>
        <p:spPr>
          <a:xfrm>
            <a:off x="8631383" y="533400"/>
            <a:ext cx="1223818" cy="814139"/>
          </a:xfrm>
          <a:prstGeom prst="rect">
            <a:avLst/>
          </a:prstGeom>
        </p:spPr>
      </p:pic>
    </p:spTree>
    <p:extLst>
      <p:ext uri="{BB962C8B-B14F-4D97-AF65-F5344CB8AC3E}">
        <p14:creationId xmlns:p14="http://schemas.microsoft.com/office/powerpoint/2010/main" val="127582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59458</TotalTime>
  <Words>460</Words>
  <Application>Microsoft Office PowerPoint</Application>
  <PresentationFormat>Widescreen</PresentationFormat>
  <Paragraphs>157</Paragraphs>
  <Slides>8</Slides>
  <Notes>0</Notes>
  <HiddenSlides>0</HiddenSlides>
  <MMClips>51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Cabin</vt:lpstr>
      <vt:lpstr>Calibri</vt:lpstr>
      <vt:lpstr>Calibri Light</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Priory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Ummara Parvez</dc:creator>
  <cp:lastModifiedBy>Joshua Roberts</cp:lastModifiedBy>
  <cp:revision>91</cp:revision>
  <dcterms:created xsi:type="dcterms:W3CDTF">2025-01-03T14:40:52Z</dcterms:created>
  <dcterms:modified xsi:type="dcterms:W3CDTF">2025-11-07T10:53:37Z</dcterms:modified>
</cp:coreProperties>
</file>