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Lst>
  <p:sldSz cx="9906000" cy="6858000" type="A4"/>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9" d="100"/>
          <a:sy n="69" d="100"/>
        </p:scale>
        <p:origin x="1056" y="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7EDA96F8-2724-4A36-A959-01F9BFB91F92}" type="datetimeFigureOut">
              <a:rPr lang="en-GB" smtClean="0"/>
              <a:t>22/09/2024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E1A7760-4BC9-4A32-BFD5-9CF329B535B2}" type="slidenum">
              <a:rPr lang="en-GB" smtClean="0"/>
              <a:t>‹#›</a:t>
            </a:fld>
            <a:endParaRPr lang="en-GB"/>
          </a:p>
        </p:txBody>
      </p:sp>
    </p:spTree>
    <p:extLst>
      <p:ext uri="{BB962C8B-B14F-4D97-AF65-F5344CB8AC3E}">
        <p14:creationId xmlns:p14="http://schemas.microsoft.com/office/powerpoint/2010/main" val="4009467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EDA96F8-2724-4A36-A959-01F9BFB91F92}" type="datetimeFigureOut">
              <a:rPr lang="en-GB" smtClean="0"/>
              <a:t>22/09/2024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E1A7760-4BC9-4A32-BFD5-9CF329B535B2}" type="slidenum">
              <a:rPr lang="en-GB" smtClean="0"/>
              <a:t>‹#›</a:t>
            </a:fld>
            <a:endParaRPr lang="en-GB"/>
          </a:p>
        </p:txBody>
      </p:sp>
    </p:spTree>
    <p:extLst>
      <p:ext uri="{BB962C8B-B14F-4D97-AF65-F5344CB8AC3E}">
        <p14:creationId xmlns:p14="http://schemas.microsoft.com/office/powerpoint/2010/main" val="27582361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EDA96F8-2724-4A36-A959-01F9BFB91F92}" type="datetimeFigureOut">
              <a:rPr lang="en-GB" smtClean="0"/>
              <a:t>22/09/2024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E1A7760-4BC9-4A32-BFD5-9CF329B535B2}" type="slidenum">
              <a:rPr lang="en-GB" smtClean="0"/>
              <a:t>‹#›</a:t>
            </a:fld>
            <a:endParaRPr lang="en-GB"/>
          </a:p>
        </p:txBody>
      </p:sp>
    </p:spTree>
    <p:extLst>
      <p:ext uri="{BB962C8B-B14F-4D97-AF65-F5344CB8AC3E}">
        <p14:creationId xmlns:p14="http://schemas.microsoft.com/office/powerpoint/2010/main" val="11792855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EDA96F8-2724-4A36-A959-01F9BFB91F92}" type="datetimeFigureOut">
              <a:rPr lang="en-GB" smtClean="0"/>
              <a:t>22/09/2024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E1A7760-4BC9-4A32-BFD5-9CF329B535B2}" type="slidenum">
              <a:rPr lang="en-GB" smtClean="0"/>
              <a:t>‹#›</a:t>
            </a:fld>
            <a:endParaRPr lang="en-GB"/>
          </a:p>
        </p:txBody>
      </p:sp>
    </p:spTree>
    <p:extLst>
      <p:ext uri="{BB962C8B-B14F-4D97-AF65-F5344CB8AC3E}">
        <p14:creationId xmlns:p14="http://schemas.microsoft.com/office/powerpoint/2010/main" val="30113717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7EDA96F8-2724-4A36-A959-01F9BFB91F92}" type="datetimeFigureOut">
              <a:rPr lang="en-GB" smtClean="0"/>
              <a:t>22/09/2024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E1A7760-4BC9-4A32-BFD5-9CF329B535B2}" type="slidenum">
              <a:rPr lang="en-GB" smtClean="0"/>
              <a:t>‹#›</a:t>
            </a:fld>
            <a:endParaRPr lang="en-GB"/>
          </a:p>
        </p:txBody>
      </p:sp>
    </p:spTree>
    <p:extLst>
      <p:ext uri="{BB962C8B-B14F-4D97-AF65-F5344CB8AC3E}">
        <p14:creationId xmlns:p14="http://schemas.microsoft.com/office/powerpoint/2010/main" val="10812431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7EDA96F8-2724-4A36-A959-01F9BFB91F92}" type="datetimeFigureOut">
              <a:rPr lang="en-GB" smtClean="0"/>
              <a:t>22/09/2024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E1A7760-4BC9-4A32-BFD5-9CF329B535B2}" type="slidenum">
              <a:rPr lang="en-GB" smtClean="0"/>
              <a:t>‹#›</a:t>
            </a:fld>
            <a:endParaRPr lang="en-GB"/>
          </a:p>
        </p:txBody>
      </p:sp>
    </p:spTree>
    <p:extLst>
      <p:ext uri="{BB962C8B-B14F-4D97-AF65-F5344CB8AC3E}">
        <p14:creationId xmlns:p14="http://schemas.microsoft.com/office/powerpoint/2010/main" val="13590080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82329" y="2505075"/>
            <a:ext cx="4190702"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5014913" y="2505075"/>
            <a:ext cx="4211340"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7EDA96F8-2724-4A36-A959-01F9BFB91F92}" type="datetimeFigureOut">
              <a:rPr lang="en-GB" smtClean="0"/>
              <a:t>22/09/2024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BE1A7760-4BC9-4A32-BFD5-9CF329B535B2}" type="slidenum">
              <a:rPr lang="en-GB" smtClean="0"/>
              <a:t>‹#›</a:t>
            </a:fld>
            <a:endParaRPr lang="en-GB"/>
          </a:p>
        </p:txBody>
      </p:sp>
    </p:spTree>
    <p:extLst>
      <p:ext uri="{BB962C8B-B14F-4D97-AF65-F5344CB8AC3E}">
        <p14:creationId xmlns:p14="http://schemas.microsoft.com/office/powerpoint/2010/main" val="18656908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7EDA96F8-2724-4A36-A959-01F9BFB91F92}" type="datetimeFigureOut">
              <a:rPr lang="en-GB" smtClean="0"/>
              <a:t>22/09/2024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BE1A7760-4BC9-4A32-BFD5-9CF329B535B2}" type="slidenum">
              <a:rPr lang="en-GB" smtClean="0"/>
              <a:t>‹#›</a:t>
            </a:fld>
            <a:endParaRPr lang="en-GB"/>
          </a:p>
        </p:txBody>
      </p:sp>
    </p:spTree>
    <p:extLst>
      <p:ext uri="{BB962C8B-B14F-4D97-AF65-F5344CB8AC3E}">
        <p14:creationId xmlns:p14="http://schemas.microsoft.com/office/powerpoint/2010/main" val="42936583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EDA96F8-2724-4A36-A959-01F9BFB91F92}" type="datetimeFigureOut">
              <a:rPr lang="en-GB" smtClean="0"/>
              <a:t>22/09/2024</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BE1A7760-4BC9-4A32-BFD5-9CF329B535B2}" type="slidenum">
              <a:rPr lang="en-GB" smtClean="0"/>
              <a:t>‹#›</a:t>
            </a:fld>
            <a:endParaRPr lang="en-GB"/>
          </a:p>
        </p:txBody>
      </p:sp>
    </p:spTree>
    <p:extLst>
      <p:ext uri="{BB962C8B-B14F-4D97-AF65-F5344CB8AC3E}">
        <p14:creationId xmlns:p14="http://schemas.microsoft.com/office/powerpoint/2010/main" val="5359775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7EDA96F8-2724-4A36-A959-01F9BFB91F92}" type="datetimeFigureOut">
              <a:rPr lang="en-GB" smtClean="0"/>
              <a:t>22/09/2024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E1A7760-4BC9-4A32-BFD5-9CF329B535B2}" type="slidenum">
              <a:rPr lang="en-GB" smtClean="0"/>
              <a:t>‹#›</a:t>
            </a:fld>
            <a:endParaRPr lang="en-GB"/>
          </a:p>
        </p:txBody>
      </p:sp>
    </p:spTree>
    <p:extLst>
      <p:ext uri="{BB962C8B-B14F-4D97-AF65-F5344CB8AC3E}">
        <p14:creationId xmlns:p14="http://schemas.microsoft.com/office/powerpoint/2010/main" val="33505067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7EDA96F8-2724-4A36-A959-01F9BFB91F92}" type="datetimeFigureOut">
              <a:rPr lang="en-GB" smtClean="0"/>
              <a:t>22/09/2024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E1A7760-4BC9-4A32-BFD5-9CF329B535B2}" type="slidenum">
              <a:rPr lang="en-GB" smtClean="0"/>
              <a:t>‹#›</a:t>
            </a:fld>
            <a:endParaRPr lang="en-GB"/>
          </a:p>
        </p:txBody>
      </p:sp>
    </p:spTree>
    <p:extLst>
      <p:ext uri="{BB962C8B-B14F-4D97-AF65-F5344CB8AC3E}">
        <p14:creationId xmlns:p14="http://schemas.microsoft.com/office/powerpoint/2010/main" val="21840292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EDA96F8-2724-4A36-A959-01F9BFB91F92}" type="datetimeFigureOut">
              <a:rPr lang="en-GB" smtClean="0"/>
              <a:t>22/09/2024</a:t>
            </a:fld>
            <a:endParaRPr lang="en-GB"/>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E1A7760-4BC9-4A32-BFD5-9CF329B535B2}" type="slidenum">
              <a:rPr lang="en-GB" smtClean="0"/>
              <a:t>‹#›</a:t>
            </a:fld>
            <a:endParaRPr lang="en-GB"/>
          </a:p>
        </p:txBody>
      </p:sp>
    </p:spTree>
    <p:extLst>
      <p:ext uri="{BB962C8B-B14F-4D97-AF65-F5344CB8AC3E}">
        <p14:creationId xmlns:p14="http://schemas.microsoft.com/office/powerpoint/2010/main" val="381239878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82260" y="145451"/>
            <a:ext cx="9560504" cy="1661993"/>
          </a:xfrm>
          <a:prstGeom prst="rect">
            <a:avLst/>
          </a:prstGeom>
          <a:noFill/>
        </p:spPr>
        <p:txBody>
          <a:bodyPr wrap="square" rtlCol="0">
            <a:spAutoFit/>
          </a:bodyPr>
          <a:lstStyle/>
          <a:p>
            <a:pPr algn="just"/>
            <a:r>
              <a:rPr lang="en-GB" sz="1600" b="1" u="sng" dirty="0">
                <a:latin typeface="Ruluko" panose="02000000000000000000" pitchFamily="2" charset="0"/>
              </a:rPr>
              <a:t>Year 6 Spelling Homework – Wednesday </a:t>
            </a:r>
            <a:r>
              <a:rPr lang="en-GB" sz="1600" b="1" u="sng" dirty="0" smtClean="0">
                <a:latin typeface="Ruluko" panose="02000000000000000000" pitchFamily="2" charset="0"/>
              </a:rPr>
              <a:t>26</a:t>
            </a:r>
            <a:r>
              <a:rPr lang="en-GB" sz="1600" b="1" u="sng" baseline="30000" dirty="0" smtClean="0">
                <a:latin typeface="Ruluko" panose="02000000000000000000" pitchFamily="2" charset="0"/>
              </a:rPr>
              <a:t>th</a:t>
            </a:r>
            <a:r>
              <a:rPr lang="en-GB" sz="1600" b="1" u="sng" dirty="0" smtClean="0">
                <a:latin typeface="Ruluko" panose="02000000000000000000" pitchFamily="2" charset="0"/>
              </a:rPr>
              <a:t> </a:t>
            </a:r>
            <a:r>
              <a:rPr lang="en-GB" sz="1600" b="1" u="sng" dirty="0">
                <a:latin typeface="Ruluko" panose="02000000000000000000" pitchFamily="2" charset="0"/>
              </a:rPr>
              <a:t>September </a:t>
            </a:r>
            <a:r>
              <a:rPr lang="en-GB" sz="1600" b="1" u="sng" dirty="0" smtClean="0">
                <a:latin typeface="Ruluko" panose="02000000000000000000" pitchFamily="2" charset="0"/>
              </a:rPr>
              <a:t>2024</a:t>
            </a:r>
            <a:endParaRPr lang="en-GB" sz="1600" b="1" u="sng" dirty="0">
              <a:latin typeface="Ruluko" panose="02000000000000000000" pitchFamily="2" charset="0"/>
            </a:endParaRPr>
          </a:p>
          <a:p>
            <a:pPr algn="just"/>
            <a:endParaRPr lang="en-GB" sz="900" b="1" u="sng" dirty="0">
              <a:latin typeface="Ruluko" panose="02000000000000000000" pitchFamily="2" charset="0"/>
            </a:endParaRPr>
          </a:p>
          <a:p>
            <a:pPr algn="just"/>
            <a:r>
              <a:rPr lang="en-GB" sz="1400" dirty="0">
                <a:latin typeface="Ruluko" panose="02000000000000000000" pitchFamily="2" charset="0"/>
              </a:rPr>
              <a:t>The government has created lists of words that they believe every pupil in Year 6 should be able to spell. These words will form the basis of the spelling homework this year. As well as this, we will also be setting spellings to help practise certain spelling rules. </a:t>
            </a:r>
          </a:p>
          <a:p>
            <a:pPr algn="just"/>
            <a:endParaRPr lang="en-GB" sz="700" dirty="0">
              <a:latin typeface="Ruluko" panose="02000000000000000000" pitchFamily="2" charset="0"/>
            </a:endParaRPr>
          </a:p>
          <a:p>
            <a:pPr algn="just"/>
            <a:r>
              <a:rPr lang="en-GB" sz="1400" dirty="0">
                <a:latin typeface="Ruluko" panose="02000000000000000000" pitchFamily="2" charset="0"/>
              </a:rPr>
              <a:t>Below is a list of words that the children will need to learn for their test </a:t>
            </a:r>
            <a:r>
              <a:rPr lang="en-GB" sz="1400" b="1" dirty="0">
                <a:latin typeface="Ruluko" panose="02000000000000000000" pitchFamily="2" charset="0"/>
              </a:rPr>
              <a:t>next Wednesday </a:t>
            </a:r>
            <a:r>
              <a:rPr lang="en-GB" sz="1400" b="1" dirty="0" smtClean="0">
                <a:latin typeface="Ruluko" panose="02000000000000000000" pitchFamily="2" charset="0"/>
              </a:rPr>
              <a:t>3rd October</a:t>
            </a:r>
            <a:r>
              <a:rPr lang="en-GB" sz="1400" dirty="0" smtClean="0">
                <a:latin typeface="Ruluko" panose="02000000000000000000" pitchFamily="2" charset="0"/>
              </a:rPr>
              <a:t>. </a:t>
            </a:r>
            <a:r>
              <a:rPr lang="en-GB" sz="1400" dirty="0">
                <a:latin typeface="Ruluko" panose="02000000000000000000" pitchFamily="2" charset="0"/>
              </a:rPr>
              <a:t>If a word begins with a capital letter in this list, then it must in the test in order to be correct. </a:t>
            </a:r>
            <a:r>
              <a:rPr lang="en-GB" sz="1400" b="1" dirty="0">
                <a:latin typeface="Ruluko" panose="02000000000000000000" pitchFamily="2" charset="0"/>
              </a:rPr>
              <a:t>We have put letters to pay attention to in bold to assist your revision.</a:t>
            </a:r>
          </a:p>
        </p:txBody>
      </p:sp>
      <p:sp>
        <p:nvSpPr>
          <p:cNvPr id="5" name="TextBox 4"/>
          <p:cNvSpPr txBox="1"/>
          <p:nvPr/>
        </p:nvSpPr>
        <p:spPr>
          <a:xfrm>
            <a:off x="163492" y="2022888"/>
            <a:ext cx="2500045" cy="317459"/>
          </a:xfrm>
          <a:prstGeom prst="rect">
            <a:avLst/>
          </a:prstGeom>
          <a:noFill/>
          <a:ln>
            <a:solidFill>
              <a:schemeClr val="tx1"/>
            </a:solidFill>
          </a:ln>
        </p:spPr>
        <p:txBody>
          <a:bodyPr wrap="square" rtlCol="0">
            <a:spAutoFit/>
          </a:bodyPr>
          <a:lstStyle/>
          <a:p>
            <a:r>
              <a:rPr lang="en-GB" sz="1463" b="1" u="sng" dirty="0">
                <a:latin typeface="Ruluko" panose="02000000000000000000" pitchFamily="2" charset="0"/>
              </a:rPr>
              <a:t>Year 3/4 Statutory Word List </a:t>
            </a:r>
          </a:p>
        </p:txBody>
      </p:sp>
      <p:graphicFrame>
        <p:nvGraphicFramePr>
          <p:cNvPr id="6" name="Table 5"/>
          <p:cNvGraphicFramePr>
            <a:graphicFrameLocks noGrp="1"/>
          </p:cNvGraphicFramePr>
          <p:nvPr>
            <p:extLst>
              <p:ext uri="{D42A27DB-BD31-4B8C-83A1-F6EECF244321}">
                <p14:modId xmlns:p14="http://schemas.microsoft.com/office/powerpoint/2010/main" val="707207194"/>
              </p:ext>
            </p:extLst>
          </p:nvPr>
        </p:nvGraphicFramePr>
        <p:xfrm>
          <a:off x="163492" y="2511459"/>
          <a:ext cx="9368435" cy="4137539"/>
        </p:xfrm>
        <a:graphic>
          <a:graphicData uri="http://schemas.openxmlformats.org/drawingml/2006/table">
            <a:tbl>
              <a:tblPr firstRow="1" bandRow="1">
                <a:tableStyleId>{5C22544A-7EE6-4342-B048-85BDC9FD1C3A}</a:tableStyleId>
              </a:tblPr>
              <a:tblGrid>
                <a:gridCol w="1873687">
                  <a:extLst>
                    <a:ext uri="{9D8B030D-6E8A-4147-A177-3AD203B41FA5}">
                      <a16:colId xmlns:a16="http://schemas.microsoft.com/office/drawing/2014/main" val="20000"/>
                    </a:ext>
                  </a:extLst>
                </a:gridCol>
                <a:gridCol w="1873687">
                  <a:extLst>
                    <a:ext uri="{9D8B030D-6E8A-4147-A177-3AD203B41FA5}">
                      <a16:colId xmlns:a16="http://schemas.microsoft.com/office/drawing/2014/main" val="20001"/>
                    </a:ext>
                  </a:extLst>
                </a:gridCol>
                <a:gridCol w="1873687">
                  <a:extLst>
                    <a:ext uri="{9D8B030D-6E8A-4147-A177-3AD203B41FA5}">
                      <a16:colId xmlns:a16="http://schemas.microsoft.com/office/drawing/2014/main" val="20002"/>
                    </a:ext>
                  </a:extLst>
                </a:gridCol>
                <a:gridCol w="1873687">
                  <a:extLst>
                    <a:ext uri="{9D8B030D-6E8A-4147-A177-3AD203B41FA5}">
                      <a16:colId xmlns:a16="http://schemas.microsoft.com/office/drawing/2014/main" val="20003"/>
                    </a:ext>
                  </a:extLst>
                </a:gridCol>
                <a:gridCol w="1873687">
                  <a:extLst>
                    <a:ext uri="{9D8B030D-6E8A-4147-A177-3AD203B41FA5}">
                      <a16:colId xmlns:a16="http://schemas.microsoft.com/office/drawing/2014/main" val="20004"/>
                    </a:ext>
                  </a:extLst>
                </a:gridCol>
              </a:tblGrid>
              <a:tr h="355799">
                <a:tc>
                  <a:txBody>
                    <a:bodyPr/>
                    <a:lstStyle/>
                    <a:p>
                      <a:endParaRPr lang="en-GB" sz="1500" dirty="0">
                        <a:solidFill>
                          <a:schemeClr val="tx1"/>
                        </a:solidFill>
                        <a:latin typeface="Ruluko" panose="02000000000000000000" pitchFamily="2" charset="0"/>
                      </a:endParaRPr>
                    </a:p>
                  </a:txBody>
                  <a:tcPr marL="74295" marR="74295" marT="37148" marB="3714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1500" dirty="0" smtClean="0">
                          <a:solidFill>
                            <a:schemeClr val="tx1"/>
                          </a:solidFill>
                          <a:latin typeface="Ruluko" panose="02000000000000000000" pitchFamily="2" charset="0"/>
                        </a:rPr>
                        <a:t>Look</a:t>
                      </a:r>
                      <a:endParaRPr lang="en-GB" sz="1500" dirty="0">
                        <a:solidFill>
                          <a:schemeClr val="tx1"/>
                        </a:solidFill>
                        <a:latin typeface="Ruluko" panose="02000000000000000000" pitchFamily="2" charset="0"/>
                      </a:endParaRPr>
                    </a:p>
                  </a:txBody>
                  <a:tcPr marL="74295" marR="74295" marT="37148" marB="3714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1500" dirty="0" smtClean="0">
                          <a:solidFill>
                            <a:schemeClr val="tx1"/>
                          </a:solidFill>
                          <a:latin typeface="Ruluko" panose="02000000000000000000" pitchFamily="2" charset="0"/>
                        </a:rPr>
                        <a:t>Cover</a:t>
                      </a:r>
                      <a:endParaRPr lang="en-GB" sz="1500" dirty="0">
                        <a:solidFill>
                          <a:schemeClr val="tx1"/>
                        </a:solidFill>
                        <a:latin typeface="Ruluko" panose="02000000000000000000" pitchFamily="2" charset="0"/>
                      </a:endParaRPr>
                    </a:p>
                  </a:txBody>
                  <a:tcPr marL="74295" marR="74295" marT="37148" marB="3714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1500" dirty="0" smtClean="0">
                          <a:solidFill>
                            <a:schemeClr val="tx1"/>
                          </a:solidFill>
                          <a:latin typeface="Ruluko" panose="02000000000000000000" pitchFamily="2" charset="0"/>
                        </a:rPr>
                        <a:t>Write</a:t>
                      </a:r>
                      <a:endParaRPr lang="en-GB" sz="1500" dirty="0">
                        <a:solidFill>
                          <a:schemeClr val="tx1"/>
                        </a:solidFill>
                        <a:latin typeface="Ruluko" panose="02000000000000000000" pitchFamily="2" charset="0"/>
                      </a:endParaRPr>
                    </a:p>
                  </a:txBody>
                  <a:tcPr marL="74295" marR="74295" marT="37148" marB="3714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1500" dirty="0" smtClean="0">
                          <a:solidFill>
                            <a:schemeClr val="tx1"/>
                          </a:solidFill>
                          <a:latin typeface="Ruluko" panose="02000000000000000000" pitchFamily="2" charset="0"/>
                        </a:rPr>
                        <a:t>Check</a:t>
                      </a:r>
                      <a:endParaRPr lang="en-GB" sz="1500" dirty="0">
                        <a:solidFill>
                          <a:schemeClr val="tx1"/>
                        </a:solidFill>
                        <a:latin typeface="Ruluko" panose="02000000000000000000" pitchFamily="2" charset="0"/>
                      </a:endParaRPr>
                    </a:p>
                  </a:txBody>
                  <a:tcPr marL="74295" marR="74295" marT="37148" marB="3714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378174">
                <a:tc>
                  <a:txBody>
                    <a:bodyPr/>
                    <a:lstStyle/>
                    <a:p>
                      <a:pPr algn="ctr"/>
                      <a:r>
                        <a:rPr lang="en-US" sz="1800" b="0" dirty="0" smtClean="0">
                          <a:solidFill>
                            <a:schemeClr val="tx1"/>
                          </a:solidFill>
                          <a:latin typeface="Ruluko" panose="02000000000000000000" pitchFamily="2" charset="0"/>
                        </a:rPr>
                        <a:t>ans</a:t>
                      </a:r>
                      <a:r>
                        <a:rPr lang="en-US" sz="1800" b="1" dirty="0" smtClean="0">
                          <a:solidFill>
                            <a:schemeClr val="tx1"/>
                          </a:solidFill>
                          <a:latin typeface="Ruluko" panose="02000000000000000000" pitchFamily="2" charset="0"/>
                        </a:rPr>
                        <a:t>w</a:t>
                      </a:r>
                      <a:r>
                        <a:rPr lang="en-US" sz="1800" b="0" dirty="0" smtClean="0">
                          <a:solidFill>
                            <a:schemeClr val="tx1"/>
                          </a:solidFill>
                          <a:latin typeface="Ruluko" panose="02000000000000000000" pitchFamily="2" charset="0"/>
                        </a:rPr>
                        <a:t>er</a:t>
                      </a:r>
                      <a:endParaRPr lang="en-GB" sz="1800" b="0" dirty="0">
                        <a:solidFill>
                          <a:schemeClr val="tx1"/>
                        </a:solidFill>
                        <a:latin typeface="Ruluko" panose="02000000000000000000" pitchFamily="2" charset="0"/>
                      </a:endParaRPr>
                    </a:p>
                  </a:txBody>
                  <a:tcPr marL="91384" marR="9138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sz="1500" dirty="0">
                        <a:solidFill>
                          <a:schemeClr val="tx1"/>
                        </a:solidFill>
                        <a:latin typeface="Ruluko" panose="02000000000000000000" pitchFamily="2" charset="0"/>
                      </a:endParaRPr>
                    </a:p>
                  </a:txBody>
                  <a:tcPr marL="74295" marR="74295" marT="37148" marB="3714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sz="1500">
                        <a:solidFill>
                          <a:schemeClr val="tx1"/>
                        </a:solidFill>
                        <a:latin typeface="Ruluko" panose="02000000000000000000" pitchFamily="2" charset="0"/>
                      </a:endParaRPr>
                    </a:p>
                  </a:txBody>
                  <a:tcPr marL="74295" marR="74295" marT="37148" marB="3714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sz="1500">
                        <a:solidFill>
                          <a:schemeClr val="tx1"/>
                        </a:solidFill>
                        <a:latin typeface="Ruluko" panose="02000000000000000000" pitchFamily="2" charset="0"/>
                      </a:endParaRPr>
                    </a:p>
                  </a:txBody>
                  <a:tcPr marL="74295" marR="74295" marT="37148" marB="3714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sz="1500">
                        <a:solidFill>
                          <a:schemeClr val="tx1"/>
                        </a:solidFill>
                        <a:latin typeface="Ruluko" panose="02000000000000000000" pitchFamily="2" charset="0"/>
                      </a:endParaRPr>
                    </a:p>
                  </a:txBody>
                  <a:tcPr marL="74295" marR="74295" marT="37148" marB="3714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378174">
                <a:tc>
                  <a:txBody>
                    <a:bodyPr/>
                    <a:lstStyle/>
                    <a:p>
                      <a:pPr algn="ctr"/>
                      <a:r>
                        <a:rPr lang="en-GB" sz="1800" b="0" dirty="0" smtClean="0">
                          <a:solidFill>
                            <a:schemeClr val="tx1"/>
                          </a:solidFill>
                          <a:latin typeface="Ruluko" panose="02000000000000000000" pitchFamily="2" charset="0"/>
                        </a:rPr>
                        <a:t>bre</a:t>
                      </a:r>
                      <a:r>
                        <a:rPr lang="en-GB" sz="1800" b="1" dirty="0" smtClean="0">
                          <a:solidFill>
                            <a:schemeClr val="tx1"/>
                          </a:solidFill>
                          <a:latin typeface="Ruluko" panose="02000000000000000000" pitchFamily="2" charset="0"/>
                        </a:rPr>
                        <a:t>a</a:t>
                      </a:r>
                      <a:r>
                        <a:rPr lang="en-GB" sz="1800" b="0" dirty="0" smtClean="0">
                          <a:solidFill>
                            <a:schemeClr val="tx1"/>
                          </a:solidFill>
                          <a:latin typeface="Ruluko" panose="02000000000000000000" pitchFamily="2" charset="0"/>
                        </a:rPr>
                        <a:t>th</a:t>
                      </a:r>
                      <a:endParaRPr lang="en-GB" sz="1800" b="0" dirty="0">
                        <a:solidFill>
                          <a:schemeClr val="tx1"/>
                        </a:solidFill>
                        <a:latin typeface="Ruluko" panose="02000000000000000000" pitchFamily="2" charset="0"/>
                      </a:endParaRPr>
                    </a:p>
                  </a:txBody>
                  <a:tcPr marL="91384" marR="9138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sz="1500" dirty="0">
                        <a:solidFill>
                          <a:schemeClr val="tx1"/>
                        </a:solidFill>
                        <a:latin typeface="Ruluko" panose="02000000000000000000" pitchFamily="2" charset="0"/>
                      </a:endParaRPr>
                    </a:p>
                  </a:txBody>
                  <a:tcPr marL="74295" marR="74295" marT="37148" marB="3714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sz="1500">
                        <a:solidFill>
                          <a:schemeClr val="tx1"/>
                        </a:solidFill>
                        <a:latin typeface="Ruluko" panose="02000000000000000000" pitchFamily="2" charset="0"/>
                      </a:endParaRPr>
                    </a:p>
                  </a:txBody>
                  <a:tcPr marL="74295" marR="74295" marT="37148" marB="3714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sz="1500">
                        <a:solidFill>
                          <a:schemeClr val="tx1"/>
                        </a:solidFill>
                        <a:latin typeface="Ruluko" panose="02000000000000000000" pitchFamily="2" charset="0"/>
                      </a:endParaRPr>
                    </a:p>
                  </a:txBody>
                  <a:tcPr marL="74295" marR="74295" marT="37148" marB="3714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sz="1500" dirty="0">
                        <a:solidFill>
                          <a:schemeClr val="tx1"/>
                        </a:solidFill>
                        <a:latin typeface="Ruluko" panose="02000000000000000000" pitchFamily="2" charset="0"/>
                      </a:endParaRPr>
                    </a:p>
                  </a:txBody>
                  <a:tcPr marL="74295" marR="74295" marT="37148" marB="3714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378174">
                <a:tc>
                  <a:txBody>
                    <a:bodyPr/>
                    <a:lstStyle/>
                    <a:p>
                      <a:pPr algn="ctr"/>
                      <a:r>
                        <a:rPr lang="en-GB" sz="1800" b="1" dirty="0" smtClean="0">
                          <a:solidFill>
                            <a:schemeClr val="tx1"/>
                          </a:solidFill>
                          <a:latin typeface="Ruluko" panose="02000000000000000000" pitchFamily="2" charset="0"/>
                        </a:rPr>
                        <a:t>c</a:t>
                      </a:r>
                      <a:r>
                        <a:rPr lang="en-GB" sz="1800" b="0" dirty="0" smtClean="0">
                          <a:solidFill>
                            <a:schemeClr val="tx1"/>
                          </a:solidFill>
                          <a:latin typeface="Ruluko" panose="02000000000000000000" pitchFamily="2" charset="0"/>
                        </a:rPr>
                        <a:t>ent</a:t>
                      </a:r>
                      <a:r>
                        <a:rPr lang="en-GB" sz="1800" b="1" dirty="0" smtClean="0">
                          <a:solidFill>
                            <a:schemeClr val="tx1"/>
                          </a:solidFill>
                          <a:latin typeface="Ruluko" panose="02000000000000000000" pitchFamily="2" charset="0"/>
                        </a:rPr>
                        <a:t>u</a:t>
                      </a:r>
                      <a:r>
                        <a:rPr lang="en-GB" sz="1800" b="0" dirty="0" smtClean="0">
                          <a:solidFill>
                            <a:schemeClr val="tx1"/>
                          </a:solidFill>
                          <a:latin typeface="Ruluko" panose="02000000000000000000" pitchFamily="2" charset="0"/>
                        </a:rPr>
                        <a:t>ry</a:t>
                      </a:r>
                      <a:endParaRPr lang="en-GB" sz="1800" b="0" dirty="0">
                        <a:solidFill>
                          <a:schemeClr val="tx1"/>
                        </a:solidFill>
                        <a:latin typeface="Ruluko" panose="02000000000000000000" pitchFamily="2" charset="0"/>
                      </a:endParaRPr>
                    </a:p>
                  </a:txBody>
                  <a:tcPr marL="91384" marR="9138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sz="1500" dirty="0">
                        <a:solidFill>
                          <a:schemeClr val="tx1"/>
                        </a:solidFill>
                        <a:latin typeface="Ruluko" panose="02000000000000000000" pitchFamily="2" charset="0"/>
                      </a:endParaRPr>
                    </a:p>
                  </a:txBody>
                  <a:tcPr marL="74295" marR="74295" marT="37148" marB="3714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sz="1500">
                        <a:solidFill>
                          <a:schemeClr val="tx1"/>
                        </a:solidFill>
                        <a:latin typeface="Ruluko" panose="02000000000000000000" pitchFamily="2" charset="0"/>
                      </a:endParaRPr>
                    </a:p>
                  </a:txBody>
                  <a:tcPr marL="74295" marR="74295" marT="37148" marB="3714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sz="1500">
                        <a:solidFill>
                          <a:schemeClr val="tx1"/>
                        </a:solidFill>
                        <a:latin typeface="Ruluko" panose="02000000000000000000" pitchFamily="2" charset="0"/>
                      </a:endParaRPr>
                    </a:p>
                  </a:txBody>
                  <a:tcPr marL="74295" marR="74295" marT="37148" marB="3714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sz="1500">
                        <a:solidFill>
                          <a:schemeClr val="tx1"/>
                        </a:solidFill>
                        <a:latin typeface="Ruluko" panose="02000000000000000000" pitchFamily="2" charset="0"/>
                      </a:endParaRPr>
                    </a:p>
                  </a:txBody>
                  <a:tcPr marL="74295" marR="74295" marT="37148" marB="3714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r h="378174">
                <a:tc>
                  <a:txBody>
                    <a:bodyPr/>
                    <a:lstStyle/>
                    <a:p>
                      <a:pPr algn="ctr"/>
                      <a:r>
                        <a:rPr lang="en-GB" sz="1800" b="0" dirty="0" smtClean="0">
                          <a:solidFill>
                            <a:schemeClr val="tx1"/>
                          </a:solidFill>
                          <a:latin typeface="Ruluko" panose="02000000000000000000" pitchFamily="2" charset="0"/>
                        </a:rPr>
                        <a:t>di</a:t>
                      </a:r>
                      <a:r>
                        <a:rPr lang="en-GB" sz="1800" b="1" dirty="0" smtClean="0">
                          <a:solidFill>
                            <a:schemeClr val="tx1"/>
                          </a:solidFill>
                          <a:latin typeface="Ruluko" panose="02000000000000000000" pitchFamily="2" charset="0"/>
                        </a:rPr>
                        <a:t>ff</a:t>
                      </a:r>
                      <a:r>
                        <a:rPr lang="en-GB" sz="1800" b="0" dirty="0" smtClean="0">
                          <a:solidFill>
                            <a:schemeClr val="tx1"/>
                          </a:solidFill>
                          <a:latin typeface="Ruluko" panose="02000000000000000000" pitchFamily="2" charset="0"/>
                        </a:rPr>
                        <a:t>icult</a:t>
                      </a:r>
                      <a:endParaRPr lang="en-GB" sz="1800" b="0" dirty="0">
                        <a:solidFill>
                          <a:schemeClr val="tx1"/>
                        </a:solidFill>
                        <a:latin typeface="Ruluko" panose="02000000000000000000" pitchFamily="2" charset="0"/>
                      </a:endParaRPr>
                    </a:p>
                  </a:txBody>
                  <a:tcPr marL="91384" marR="9138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sz="1500">
                        <a:solidFill>
                          <a:schemeClr val="tx1"/>
                        </a:solidFill>
                        <a:latin typeface="Ruluko" panose="02000000000000000000" pitchFamily="2" charset="0"/>
                      </a:endParaRPr>
                    </a:p>
                  </a:txBody>
                  <a:tcPr marL="74295" marR="74295" marT="37148" marB="3714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sz="1500" dirty="0">
                        <a:solidFill>
                          <a:schemeClr val="tx1"/>
                        </a:solidFill>
                        <a:latin typeface="Ruluko" panose="02000000000000000000" pitchFamily="2" charset="0"/>
                      </a:endParaRPr>
                    </a:p>
                  </a:txBody>
                  <a:tcPr marL="74295" marR="74295" marT="37148" marB="3714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sz="1500" dirty="0">
                        <a:solidFill>
                          <a:schemeClr val="tx1"/>
                        </a:solidFill>
                        <a:latin typeface="Ruluko" panose="02000000000000000000" pitchFamily="2" charset="0"/>
                      </a:endParaRPr>
                    </a:p>
                  </a:txBody>
                  <a:tcPr marL="74295" marR="74295" marT="37148" marB="3714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sz="1500" dirty="0">
                        <a:solidFill>
                          <a:schemeClr val="tx1"/>
                        </a:solidFill>
                        <a:latin typeface="Ruluko" panose="02000000000000000000" pitchFamily="2" charset="0"/>
                      </a:endParaRPr>
                    </a:p>
                  </a:txBody>
                  <a:tcPr marL="74295" marR="74295" marT="37148" marB="3714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4"/>
                  </a:ext>
                </a:extLst>
              </a:tr>
              <a:tr h="378174">
                <a:tc>
                  <a:txBody>
                    <a:bodyPr/>
                    <a:lstStyle/>
                    <a:p>
                      <a:pPr algn="ctr"/>
                      <a:r>
                        <a:rPr lang="en-GB" sz="1800" b="0" dirty="0" smtClean="0">
                          <a:solidFill>
                            <a:schemeClr val="tx1"/>
                          </a:solidFill>
                          <a:latin typeface="Ruluko" panose="02000000000000000000" pitchFamily="2" charset="0"/>
                        </a:rPr>
                        <a:t>en</a:t>
                      </a:r>
                      <a:r>
                        <a:rPr lang="en-GB" sz="1800" b="1" dirty="0" smtClean="0">
                          <a:solidFill>
                            <a:schemeClr val="tx1"/>
                          </a:solidFill>
                          <a:latin typeface="Ruluko" panose="02000000000000000000" pitchFamily="2" charset="0"/>
                        </a:rPr>
                        <a:t>ough</a:t>
                      </a:r>
                      <a:endParaRPr lang="en-GB" sz="1800" b="1" dirty="0">
                        <a:solidFill>
                          <a:schemeClr val="tx1"/>
                        </a:solidFill>
                        <a:latin typeface="Ruluko" panose="02000000000000000000" pitchFamily="2" charset="0"/>
                      </a:endParaRPr>
                    </a:p>
                  </a:txBody>
                  <a:tcPr marL="91384" marR="9138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sz="1500" dirty="0">
                        <a:solidFill>
                          <a:schemeClr val="tx1"/>
                        </a:solidFill>
                        <a:latin typeface="Ruluko" panose="02000000000000000000" pitchFamily="2" charset="0"/>
                      </a:endParaRPr>
                    </a:p>
                  </a:txBody>
                  <a:tcPr marL="74295" marR="74295" marT="37148" marB="3714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sz="1500" dirty="0">
                        <a:solidFill>
                          <a:schemeClr val="tx1"/>
                        </a:solidFill>
                        <a:latin typeface="Ruluko" panose="02000000000000000000" pitchFamily="2" charset="0"/>
                      </a:endParaRPr>
                    </a:p>
                  </a:txBody>
                  <a:tcPr marL="74295" marR="74295" marT="37148" marB="3714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sz="1500" dirty="0">
                        <a:solidFill>
                          <a:schemeClr val="tx1"/>
                        </a:solidFill>
                        <a:latin typeface="Ruluko" panose="02000000000000000000" pitchFamily="2" charset="0"/>
                      </a:endParaRPr>
                    </a:p>
                  </a:txBody>
                  <a:tcPr marL="74295" marR="74295" marT="37148" marB="3714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sz="1500" dirty="0">
                        <a:solidFill>
                          <a:schemeClr val="tx1"/>
                        </a:solidFill>
                        <a:latin typeface="Ruluko" panose="02000000000000000000" pitchFamily="2" charset="0"/>
                      </a:endParaRPr>
                    </a:p>
                  </a:txBody>
                  <a:tcPr marL="74295" marR="74295" marT="37148" marB="3714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5"/>
                  </a:ext>
                </a:extLst>
              </a:tr>
              <a:tr h="378174">
                <a:tc>
                  <a:txBody>
                    <a:bodyPr/>
                    <a:lstStyle/>
                    <a:p>
                      <a:pPr algn="ctr"/>
                      <a:r>
                        <a:rPr lang="en-GB" sz="1800" b="0" dirty="0" smtClean="0">
                          <a:solidFill>
                            <a:schemeClr val="tx1"/>
                          </a:solidFill>
                          <a:latin typeface="Ruluko" panose="02000000000000000000" pitchFamily="2" charset="0"/>
                        </a:rPr>
                        <a:t>Feb</a:t>
                      </a:r>
                      <a:r>
                        <a:rPr lang="en-GB" sz="1800" b="1" dirty="0" smtClean="0">
                          <a:solidFill>
                            <a:schemeClr val="tx1"/>
                          </a:solidFill>
                          <a:latin typeface="Ruluko" panose="02000000000000000000" pitchFamily="2" charset="0"/>
                        </a:rPr>
                        <a:t>r</a:t>
                      </a:r>
                      <a:r>
                        <a:rPr lang="en-GB" sz="1800" b="0" dirty="0" smtClean="0">
                          <a:solidFill>
                            <a:schemeClr val="tx1"/>
                          </a:solidFill>
                          <a:latin typeface="Ruluko" panose="02000000000000000000" pitchFamily="2" charset="0"/>
                        </a:rPr>
                        <a:t>uary</a:t>
                      </a:r>
                      <a:endParaRPr lang="en-GB" sz="1800" b="0" dirty="0">
                        <a:solidFill>
                          <a:schemeClr val="tx1"/>
                        </a:solidFill>
                        <a:latin typeface="Ruluko" panose="02000000000000000000" pitchFamily="2" charset="0"/>
                      </a:endParaRPr>
                    </a:p>
                  </a:txBody>
                  <a:tcPr marL="91384" marR="9138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sz="1500" dirty="0">
                        <a:solidFill>
                          <a:schemeClr val="tx1"/>
                        </a:solidFill>
                        <a:latin typeface="Ruluko" panose="02000000000000000000" pitchFamily="2" charset="0"/>
                      </a:endParaRPr>
                    </a:p>
                  </a:txBody>
                  <a:tcPr marL="74295" marR="74295" marT="37148" marB="3714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sz="1500" dirty="0">
                        <a:solidFill>
                          <a:schemeClr val="tx1"/>
                        </a:solidFill>
                        <a:latin typeface="Ruluko" panose="02000000000000000000" pitchFamily="2" charset="0"/>
                      </a:endParaRPr>
                    </a:p>
                  </a:txBody>
                  <a:tcPr marL="74295" marR="74295" marT="37148" marB="3714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sz="1500" dirty="0">
                        <a:solidFill>
                          <a:schemeClr val="tx1"/>
                        </a:solidFill>
                        <a:latin typeface="Ruluko" panose="02000000000000000000" pitchFamily="2" charset="0"/>
                      </a:endParaRPr>
                    </a:p>
                  </a:txBody>
                  <a:tcPr marL="74295" marR="74295" marT="37148" marB="3714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sz="1500" dirty="0">
                        <a:solidFill>
                          <a:schemeClr val="tx1"/>
                        </a:solidFill>
                        <a:latin typeface="Ruluko" panose="02000000000000000000" pitchFamily="2" charset="0"/>
                      </a:endParaRPr>
                    </a:p>
                  </a:txBody>
                  <a:tcPr marL="74295" marR="74295" marT="37148" marB="3714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6"/>
                  </a:ext>
                </a:extLst>
              </a:tr>
              <a:tr h="378174">
                <a:tc>
                  <a:txBody>
                    <a:bodyPr/>
                    <a:lstStyle/>
                    <a:p>
                      <a:pPr algn="ctr"/>
                      <a:r>
                        <a:rPr lang="en-US" sz="1800" b="0" baseline="0" dirty="0" smtClean="0">
                          <a:solidFill>
                            <a:schemeClr val="tx1"/>
                          </a:solidFill>
                          <a:latin typeface="Ruluko" panose="02000000000000000000" pitchFamily="2" charset="0"/>
                        </a:rPr>
                        <a:t>g</a:t>
                      </a:r>
                      <a:r>
                        <a:rPr lang="en-US" sz="1800" b="1" baseline="0" dirty="0" smtClean="0">
                          <a:solidFill>
                            <a:schemeClr val="tx1"/>
                          </a:solidFill>
                          <a:latin typeface="Ruluko" panose="02000000000000000000" pitchFamily="2" charset="0"/>
                        </a:rPr>
                        <a:t>u</a:t>
                      </a:r>
                      <a:r>
                        <a:rPr lang="en-US" sz="1800" b="0" baseline="0" dirty="0" smtClean="0">
                          <a:solidFill>
                            <a:schemeClr val="tx1"/>
                          </a:solidFill>
                          <a:latin typeface="Ruluko" panose="02000000000000000000" pitchFamily="2" charset="0"/>
                        </a:rPr>
                        <a:t>ard</a:t>
                      </a:r>
                      <a:endParaRPr lang="en-GB" sz="1800" b="0" dirty="0">
                        <a:solidFill>
                          <a:schemeClr val="tx1"/>
                        </a:solidFill>
                        <a:latin typeface="Ruluko" panose="02000000000000000000" pitchFamily="2" charset="0"/>
                      </a:endParaRPr>
                    </a:p>
                  </a:txBody>
                  <a:tcPr marL="91384" marR="9138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sz="1500" dirty="0">
                        <a:solidFill>
                          <a:schemeClr val="tx1"/>
                        </a:solidFill>
                        <a:latin typeface="Ruluko" panose="02000000000000000000" pitchFamily="2" charset="0"/>
                      </a:endParaRPr>
                    </a:p>
                  </a:txBody>
                  <a:tcPr marL="74295" marR="74295" marT="37148" marB="3714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sz="1500" dirty="0">
                        <a:solidFill>
                          <a:schemeClr val="tx1"/>
                        </a:solidFill>
                        <a:latin typeface="Ruluko" panose="02000000000000000000" pitchFamily="2" charset="0"/>
                      </a:endParaRPr>
                    </a:p>
                  </a:txBody>
                  <a:tcPr marL="74295" marR="74295" marT="37148" marB="3714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sz="1500" dirty="0">
                        <a:solidFill>
                          <a:schemeClr val="tx1"/>
                        </a:solidFill>
                        <a:latin typeface="Ruluko" panose="02000000000000000000" pitchFamily="2" charset="0"/>
                      </a:endParaRPr>
                    </a:p>
                  </a:txBody>
                  <a:tcPr marL="74295" marR="74295" marT="37148" marB="3714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sz="1500" dirty="0">
                        <a:solidFill>
                          <a:schemeClr val="tx1"/>
                        </a:solidFill>
                        <a:latin typeface="Ruluko" panose="02000000000000000000" pitchFamily="2" charset="0"/>
                      </a:endParaRPr>
                    </a:p>
                  </a:txBody>
                  <a:tcPr marL="74295" marR="74295" marT="37148" marB="3714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7"/>
                  </a:ext>
                </a:extLst>
              </a:tr>
              <a:tr h="378174">
                <a:tc>
                  <a:txBody>
                    <a:bodyPr/>
                    <a:lstStyle/>
                    <a:p>
                      <a:pPr algn="ctr"/>
                      <a:r>
                        <a:rPr lang="en-GB" sz="1800" b="0" dirty="0" smtClean="0">
                          <a:solidFill>
                            <a:schemeClr val="tx1"/>
                          </a:solidFill>
                          <a:latin typeface="Ruluko" panose="02000000000000000000" pitchFamily="2" charset="0"/>
                        </a:rPr>
                        <a:t>inter</a:t>
                      </a:r>
                      <a:r>
                        <a:rPr lang="en-GB" sz="1800" b="1" dirty="0" smtClean="0">
                          <a:solidFill>
                            <a:schemeClr val="tx1"/>
                          </a:solidFill>
                          <a:latin typeface="Ruluko" panose="02000000000000000000" pitchFamily="2" charset="0"/>
                        </a:rPr>
                        <a:t>e</a:t>
                      </a:r>
                      <a:r>
                        <a:rPr lang="en-GB" sz="1800" b="0" dirty="0" smtClean="0">
                          <a:solidFill>
                            <a:schemeClr val="tx1"/>
                          </a:solidFill>
                          <a:latin typeface="Ruluko" panose="02000000000000000000" pitchFamily="2" charset="0"/>
                        </a:rPr>
                        <a:t>st</a:t>
                      </a:r>
                      <a:endParaRPr lang="en-GB" sz="1800" b="0" dirty="0">
                        <a:solidFill>
                          <a:schemeClr val="tx1"/>
                        </a:solidFill>
                        <a:latin typeface="Ruluko" panose="02000000000000000000" pitchFamily="2" charset="0"/>
                      </a:endParaRPr>
                    </a:p>
                  </a:txBody>
                  <a:tcPr marL="91384" marR="9138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sz="1500" dirty="0">
                        <a:solidFill>
                          <a:schemeClr val="tx1"/>
                        </a:solidFill>
                        <a:latin typeface="Ruluko" panose="02000000000000000000" pitchFamily="2" charset="0"/>
                      </a:endParaRPr>
                    </a:p>
                  </a:txBody>
                  <a:tcPr marL="74295" marR="74295" marT="37148" marB="3714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sz="1500" dirty="0">
                        <a:solidFill>
                          <a:schemeClr val="tx1"/>
                        </a:solidFill>
                        <a:latin typeface="Ruluko" panose="02000000000000000000" pitchFamily="2" charset="0"/>
                      </a:endParaRPr>
                    </a:p>
                  </a:txBody>
                  <a:tcPr marL="74295" marR="74295" marT="37148" marB="3714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sz="1500" dirty="0">
                        <a:solidFill>
                          <a:schemeClr val="tx1"/>
                        </a:solidFill>
                        <a:latin typeface="Ruluko" panose="02000000000000000000" pitchFamily="2" charset="0"/>
                      </a:endParaRPr>
                    </a:p>
                  </a:txBody>
                  <a:tcPr marL="74295" marR="74295" marT="37148" marB="3714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sz="1500" dirty="0">
                        <a:solidFill>
                          <a:schemeClr val="tx1"/>
                        </a:solidFill>
                        <a:latin typeface="Ruluko" panose="02000000000000000000" pitchFamily="2" charset="0"/>
                      </a:endParaRPr>
                    </a:p>
                  </a:txBody>
                  <a:tcPr marL="74295" marR="74295" marT="37148" marB="3714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8"/>
                  </a:ext>
                </a:extLst>
              </a:tr>
              <a:tr h="378174">
                <a:tc>
                  <a:txBody>
                    <a:bodyPr/>
                    <a:lstStyle/>
                    <a:p>
                      <a:pPr algn="ctr"/>
                      <a:r>
                        <a:rPr lang="en-GB" sz="1800" b="0" dirty="0" smtClean="0">
                          <a:solidFill>
                            <a:schemeClr val="tx1"/>
                          </a:solidFill>
                          <a:latin typeface="Ruluko" panose="02000000000000000000" pitchFamily="2" charset="0"/>
                        </a:rPr>
                        <a:t>i</a:t>
                      </a:r>
                      <a:r>
                        <a:rPr lang="en-GB" sz="1800" b="1" dirty="0" smtClean="0">
                          <a:solidFill>
                            <a:schemeClr val="tx1"/>
                          </a:solidFill>
                          <a:latin typeface="Ruluko" panose="02000000000000000000" pitchFamily="2" charset="0"/>
                        </a:rPr>
                        <a:t>s</a:t>
                      </a:r>
                      <a:r>
                        <a:rPr lang="en-GB" sz="1800" b="0" dirty="0" smtClean="0">
                          <a:solidFill>
                            <a:schemeClr val="tx1"/>
                          </a:solidFill>
                          <a:latin typeface="Ruluko" panose="02000000000000000000" pitchFamily="2" charset="0"/>
                        </a:rPr>
                        <a:t>land</a:t>
                      </a:r>
                      <a:endParaRPr lang="en-GB" sz="1800" b="0" dirty="0">
                        <a:solidFill>
                          <a:schemeClr val="tx1"/>
                        </a:solidFill>
                        <a:latin typeface="Ruluko" panose="02000000000000000000" pitchFamily="2" charset="0"/>
                      </a:endParaRPr>
                    </a:p>
                  </a:txBody>
                  <a:tcPr marL="91384" marR="9138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sz="1500" dirty="0">
                        <a:solidFill>
                          <a:schemeClr val="tx1"/>
                        </a:solidFill>
                        <a:latin typeface="Ruluko" panose="02000000000000000000" pitchFamily="2" charset="0"/>
                      </a:endParaRPr>
                    </a:p>
                  </a:txBody>
                  <a:tcPr marL="74295" marR="74295" marT="37148" marB="3714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sz="1500" dirty="0">
                        <a:solidFill>
                          <a:schemeClr val="tx1"/>
                        </a:solidFill>
                        <a:latin typeface="Ruluko" panose="02000000000000000000" pitchFamily="2" charset="0"/>
                      </a:endParaRPr>
                    </a:p>
                  </a:txBody>
                  <a:tcPr marL="74295" marR="74295" marT="37148" marB="3714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sz="1500" dirty="0">
                        <a:solidFill>
                          <a:schemeClr val="tx1"/>
                        </a:solidFill>
                        <a:latin typeface="Ruluko" panose="02000000000000000000" pitchFamily="2" charset="0"/>
                      </a:endParaRPr>
                    </a:p>
                  </a:txBody>
                  <a:tcPr marL="74295" marR="74295" marT="37148" marB="3714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sz="1500" dirty="0">
                        <a:solidFill>
                          <a:schemeClr val="tx1"/>
                        </a:solidFill>
                        <a:latin typeface="Ruluko" panose="02000000000000000000" pitchFamily="2" charset="0"/>
                      </a:endParaRPr>
                    </a:p>
                  </a:txBody>
                  <a:tcPr marL="74295" marR="74295" marT="37148" marB="3714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9"/>
                  </a:ext>
                </a:extLst>
              </a:tr>
              <a:tr h="378174">
                <a:tc>
                  <a:txBody>
                    <a:bodyPr/>
                    <a:lstStyle/>
                    <a:p>
                      <a:pPr algn="ctr"/>
                      <a:r>
                        <a:rPr lang="en-GB" sz="1800" b="0" dirty="0" smtClean="0">
                          <a:solidFill>
                            <a:schemeClr val="tx1"/>
                          </a:solidFill>
                          <a:latin typeface="Ruluko" panose="02000000000000000000" pitchFamily="2" charset="0"/>
                        </a:rPr>
                        <a:t>len</a:t>
                      </a:r>
                      <a:r>
                        <a:rPr lang="en-GB" sz="1800" b="1" dirty="0" smtClean="0">
                          <a:solidFill>
                            <a:schemeClr val="tx1"/>
                          </a:solidFill>
                          <a:latin typeface="Ruluko" panose="02000000000000000000" pitchFamily="2" charset="0"/>
                        </a:rPr>
                        <a:t>g</a:t>
                      </a:r>
                      <a:r>
                        <a:rPr lang="en-GB" sz="1800" b="0" dirty="0" smtClean="0">
                          <a:solidFill>
                            <a:schemeClr val="tx1"/>
                          </a:solidFill>
                          <a:latin typeface="Ruluko" panose="02000000000000000000" pitchFamily="2" charset="0"/>
                        </a:rPr>
                        <a:t>th</a:t>
                      </a:r>
                      <a:endParaRPr lang="en-GB" sz="1800" b="0" dirty="0">
                        <a:solidFill>
                          <a:schemeClr val="tx1"/>
                        </a:solidFill>
                        <a:latin typeface="Ruluko" panose="02000000000000000000" pitchFamily="2" charset="0"/>
                      </a:endParaRPr>
                    </a:p>
                  </a:txBody>
                  <a:tcPr marL="91384" marR="9138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sz="1500" dirty="0">
                        <a:solidFill>
                          <a:schemeClr val="tx1"/>
                        </a:solidFill>
                        <a:latin typeface="Ruluko" panose="02000000000000000000" pitchFamily="2" charset="0"/>
                      </a:endParaRPr>
                    </a:p>
                  </a:txBody>
                  <a:tcPr marL="74295" marR="74295" marT="37148" marB="3714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sz="1500" dirty="0">
                        <a:solidFill>
                          <a:schemeClr val="tx1"/>
                        </a:solidFill>
                        <a:latin typeface="Ruluko" panose="02000000000000000000" pitchFamily="2" charset="0"/>
                      </a:endParaRPr>
                    </a:p>
                  </a:txBody>
                  <a:tcPr marL="74295" marR="74295" marT="37148" marB="3714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sz="1500" dirty="0">
                        <a:solidFill>
                          <a:schemeClr val="tx1"/>
                        </a:solidFill>
                        <a:latin typeface="Ruluko" panose="02000000000000000000" pitchFamily="2" charset="0"/>
                      </a:endParaRPr>
                    </a:p>
                  </a:txBody>
                  <a:tcPr marL="74295" marR="74295" marT="37148" marB="3714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sz="1500" dirty="0">
                        <a:solidFill>
                          <a:schemeClr val="tx1"/>
                        </a:solidFill>
                        <a:latin typeface="Ruluko" panose="02000000000000000000" pitchFamily="2" charset="0"/>
                      </a:endParaRPr>
                    </a:p>
                  </a:txBody>
                  <a:tcPr marL="74295" marR="74295" marT="37148" marB="3714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10"/>
                  </a:ext>
                </a:extLst>
              </a:tr>
            </a:tbl>
          </a:graphicData>
        </a:graphic>
      </p:graphicFrame>
    </p:spTree>
    <p:extLst>
      <p:ext uri="{BB962C8B-B14F-4D97-AF65-F5344CB8AC3E}">
        <p14:creationId xmlns:p14="http://schemas.microsoft.com/office/powerpoint/2010/main" val="2427210031"/>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234</TotalTime>
  <Words>140</Words>
  <Application>Microsoft Office PowerPoint</Application>
  <PresentationFormat>A4 Paper (210x297 mm)</PresentationFormat>
  <Paragraphs>20</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Calibri Light</vt:lpstr>
      <vt:lpstr>Ruluko</vt:lpstr>
      <vt:lpstr>Office Theme</vt:lpstr>
      <vt:lpstr>PowerPoint Presentation</vt:lpstr>
    </vt:vector>
  </TitlesOfParts>
  <Company>Priory School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Erica Wilson</dc:creator>
  <cp:lastModifiedBy>Erica Wilson</cp:lastModifiedBy>
  <cp:revision>11</cp:revision>
  <cp:lastPrinted>2023-09-14T18:46:26Z</cp:lastPrinted>
  <dcterms:created xsi:type="dcterms:W3CDTF">2023-09-10T21:22:25Z</dcterms:created>
  <dcterms:modified xsi:type="dcterms:W3CDTF">2024-09-22T15:01:27Z</dcterms:modified>
</cp:coreProperties>
</file>