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87" r:id="rId4"/>
  </p:sldMasterIdLst>
  <p:notesMasterIdLst>
    <p:notesMasterId r:id="rId20"/>
  </p:notesMasterIdLst>
  <p:handoutMasterIdLst>
    <p:handoutMasterId r:id="rId21"/>
  </p:handoutMasterIdLst>
  <p:sldIdLst>
    <p:sldId id="256" r:id="rId5"/>
    <p:sldId id="257" r:id="rId6"/>
    <p:sldId id="264" r:id="rId7"/>
    <p:sldId id="258" r:id="rId8"/>
    <p:sldId id="260" r:id="rId9"/>
    <p:sldId id="261" r:id="rId10"/>
    <p:sldId id="274" r:id="rId11"/>
    <p:sldId id="265" r:id="rId12"/>
    <p:sldId id="275" r:id="rId13"/>
    <p:sldId id="276" r:id="rId14"/>
    <p:sldId id="266" r:id="rId15"/>
    <p:sldId id="272" r:id="rId16"/>
    <p:sldId id="269" r:id="rId17"/>
    <p:sldId id="277"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524" y="40"/>
      </p:cViewPr>
      <p:guideLst/>
    </p:cSldViewPr>
  </p:slideViewPr>
  <p:notesTextViewPr>
    <p:cViewPr>
      <p:scale>
        <a:sx n="1" d="1"/>
        <a:sy n="1" d="1"/>
      </p:scale>
      <p:origin x="0" y="0"/>
    </p:cViewPr>
  </p:notesTextViewPr>
  <p:notesViewPr>
    <p:cSldViewPr snapToGrid="0">
      <p:cViewPr varScale="1">
        <p:scale>
          <a:sx n="60" d="100"/>
          <a:sy n="60" d="100"/>
        </p:scale>
        <p:origin x="1670"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69538-BFC5-48BB-BEA1-D7AF1F385F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D51337A-31FA-4717-B2BF-9243F96D2B9B}">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Helping those with additional needs</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A9294D65-F371-46C8-A624-E557E9DF1A30}" type="parTrans" cxnId="{9E6BB655-7FE4-4F8D-B1D2-F885E60B8754}">
      <dgm:prSet/>
      <dgm:spPr/>
      <dgm:t>
        <a:bodyPr/>
        <a:lstStyle/>
        <a:p>
          <a:endParaRPr lang="en-US"/>
        </a:p>
      </dgm:t>
    </dgm:pt>
    <dgm:pt modelId="{6799645E-F42F-43D8-B2EA-A1377D84D0B3}" type="sibTrans" cxnId="{9E6BB655-7FE4-4F8D-B1D2-F885E60B8754}">
      <dgm:prSet/>
      <dgm:spPr/>
      <dgm:t>
        <a:bodyPr/>
        <a:lstStyle/>
        <a:p>
          <a:endParaRPr lang="en-US"/>
        </a:p>
      </dgm:t>
    </dgm:pt>
    <dgm:pt modelId="{E40970FA-9468-4353-8343-FE5E2BEBB8B0}">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Including support from external services such as speech and language support</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85FA6A33-9FA9-4134-A6A3-A5D4748A1779}" type="parTrans" cxnId="{A316347C-9D1A-43C6-BE2B-DC184440E1C9}">
      <dgm:prSet/>
      <dgm:spPr/>
      <dgm:t>
        <a:bodyPr/>
        <a:lstStyle/>
        <a:p>
          <a:endParaRPr lang="en-US"/>
        </a:p>
      </dgm:t>
    </dgm:pt>
    <dgm:pt modelId="{04FF68DF-CF36-4D12-9ECE-A3519B0AC88A}" type="sibTrans" cxnId="{A316347C-9D1A-43C6-BE2B-DC184440E1C9}">
      <dgm:prSet/>
      <dgm:spPr/>
      <dgm:t>
        <a:bodyPr/>
        <a:lstStyle/>
        <a:p>
          <a:endParaRPr lang="en-US"/>
        </a:p>
      </dgm:t>
    </dgm:pt>
    <dgm:pt modelId="{A7F7584C-6CC5-40A2-9566-2842A5DEA97A}">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Homework</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581272CD-5908-4C17-8E9B-8BF6DCE43C3E}" type="parTrans" cxnId="{F68422C1-CD34-4DED-AA4B-85EFFF4FE933}">
      <dgm:prSet/>
      <dgm:spPr/>
      <dgm:t>
        <a:bodyPr/>
        <a:lstStyle/>
        <a:p>
          <a:endParaRPr lang="en-US"/>
        </a:p>
      </dgm:t>
    </dgm:pt>
    <dgm:pt modelId="{C41ED6A4-512C-48AB-901D-671B73446005}" type="sibTrans" cxnId="{F68422C1-CD34-4DED-AA4B-85EFFF4FE933}">
      <dgm:prSet/>
      <dgm:spPr/>
      <dgm:t>
        <a:bodyPr/>
        <a:lstStyle/>
        <a:p>
          <a:endParaRPr lang="en-US"/>
        </a:p>
      </dgm:t>
    </dgm:pt>
    <dgm:pt modelId="{9D8DAFB6-C744-4BD6-B757-393BF647EBB6}">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Frequency, follow up and worksheets rather than tasks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17C1C47E-8D1A-404A-B227-B017391CB5F6}" type="parTrans" cxnId="{56052809-46E4-4445-B520-94004C28BB9D}">
      <dgm:prSet/>
      <dgm:spPr/>
      <dgm:t>
        <a:bodyPr/>
        <a:lstStyle/>
        <a:p>
          <a:endParaRPr lang="en-US"/>
        </a:p>
      </dgm:t>
    </dgm:pt>
    <dgm:pt modelId="{C9B44773-68B1-427B-B9CA-0AEA186B621E}" type="sibTrans" cxnId="{56052809-46E4-4445-B520-94004C28BB9D}">
      <dgm:prSet/>
      <dgm:spPr/>
      <dgm:t>
        <a:bodyPr/>
        <a:lstStyle/>
        <a:p>
          <a:endParaRPr lang="en-US"/>
        </a:p>
      </dgm:t>
    </dgm:pt>
    <dgm:pt modelId="{51A6936C-668E-4912-B1B4-BA2D45D3F624}">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Religious Education</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F7D40F1-9723-47F5-BFD2-340696378D49}" type="parTrans" cxnId="{000FE2BB-9FE6-4965-ADF5-E3E85B644286}">
      <dgm:prSet/>
      <dgm:spPr/>
      <dgm:t>
        <a:bodyPr/>
        <a:lstStyle/>
        <a:p>
          <a:endParaRPr lang="en-US"/>
        </a:p>
      </dgm:t>
    </dgm:pt>
    <dgm:pt modelId="{E68031D9-E3F9-439E-86FC-2A0A3A3988D0}" type="sibTrans" cxnId="{000FE2BB-9FE6-4965-ADF5-E3E85B644286}">
      <dgm:prSet/>
      <dgm:spPr/>
      <dgm:t>
        <a:bodyPr/>
        <a:lstStyle/>
        <a:p>
          <a:endParaRPr lang="en-US"/>
        </a:p>
      </dgm:t>
    </dgm:pt>
    <dgm:pt modelId="{2A9B6C90-9B70-4ED8-9084-8651413BB905}">
      <dgm:prSet phldrT="[Text]" custT="1"/>
      <dgm:spPr/>
      <dgm: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Too many different religions being taught/ focused on</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47C005B7-F5AA-4111-A87D-782B117A0259}" type="parTrans" cxnId="{1D59D94A-4BF7-417E-B49B-225C005839A9}">
      <dgm:prSet/>
      <dgm:spPr/>
      <dgm:t>
        <a:bodyPr/>
        <a:lstStyle/>
        <a:p>
          <a:endParaRPr lang="en-US"/>
        </a:p>
      </dgm:t>
    </dgm:pt>
    <dgm:pt modelId="{54109FB3-0563-4B2C-BFF0-181E047427F8}" type="sibTrans" cxnId="{1D59D94A-4BF7-417E-B49B-225C005839A9}">
      <dgm:prSet/>
      <dgm:spPr/>
      <dgm:t>
        <a:bodyPr/>
        <a:lstStyle/>
        <a:p>
          <a:endParaRPr lang="en-US"/>
        </a:p>
      </dgm:t>
    </dgm:pt>
    <dgm:pt modelId="{928B5CB8-3545-4EE5-8BED-981D3C6157A5}">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Reading</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452F8D0-82FD-4609-B6BD-446E31563D8A}" type="parTrans" cxnId="{085D3777-7996-4375-B5FB-BFD96D1BF9E4}">
      <dgm:prSet/>
      <dgm:spPr/>
      <dgm:t>
        <a:bodyPr/>
        <a:lstStyle/>
        <a:p>
          <a:endParaRPr lang="en-US"/>
        </a:p>
      </dgm:t>
    </dgm:pt>
    <dgm:pt modelId="{8EF545BA-8D8A-4813-A428-2F18D76E61FA}" type="sibTrans" cxnId="{085D3777-7996-4375-B5FB-BFD96D1BF9E4}">
      <dgm:prSet/>
      <dgm:spPr/>
      <dgm:t>
        <a:bodyPr/>
        <a:lstStyle/>
        <a:p>
          <a:endParaRPr lang="en-US"/>
        </a:p>
      </dgm:t>
    </dgm:pt>
    <dgm:pt modelId="{95A524E6-8A71-49A1-AF74-29696A02028A}">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Reading</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EE0C23C2-8A0C-497A-A914-ED60FDCA930F}" type="sibTrans" cxnId="{764A7F40-FC93-4B5E-82E4-B29F920B2D30}">
      <dgm:prSet/>
      <dgm:spPr/>
      <dgm:t>
        <a:bodyPr/>
        <a:lstStyle/>
        <a:p>
          <a:endParaRPr lang="en-US"/>
        </a:p>
      </dgm:t>
    </dgm:pt>
    <dgm:pt modelId="{52C86CAF-440B-4BB7-BD46-805908EC2D17}" type="parTrans" cxnId="{764A7F40-FC93-4B5E-82E4-B29F920B2D30}">
      <dgm:prSet/>
      <dgm:spPr/>
      <dgm:t>
        <a:bodyPr/>
        <a:lstStyle/>
        <a:p>
          <a:endParaRPr lang="en-US"/>
        </a:p>
      </dgm:t>
    </dgm:pt>
    <dgm:pt modelId="{0E240BA0-8849-407C-989E-FFAC501783AC}">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Reading books</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C02E1D58-91DA-4769-8C85-3BC9CFC2BFF0}" type="parTrans" cxnId="{30C64A9F-A359-4046-A670-DC8C5A9A9CDB}">
      <dgm:prSet/>
      <dgm:spPr/>
      <dgm:t>
        <a:bodyPr/>
        <a:lstStyle/>
        <a:p>
          <a:endParaRPr lang="en-US"/>
        </a:p>
      </dgm:t>
    </dgm:pt>
    <dgm:pt modelId="{2A78A69A-9141-4C62-8592-34B09D070DB7}" type="sibTrans" cxnId="{30C64A9F-A359-4046-A670-DC8C5A9A9CDB}">
      <dgm:prSet/>
      <dgm:spPr/>
      <dgm:t>
        <a:bodyPr/>
        <a:lstStyle/>
        <a:p>
          <a:endParaRPr lang="en-US"/>
        </a:p>
      </dgm:t>
    </dgm:pt>
    <dgm:pt modelId="{EB40869B-A5AD-4DC9-8E74-7ED0B00226C8}">
      <dgm:prSet phldrT="[Text]" custT="1"/>
      <dgm:spPr/>
      <dgm: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Too much focus on one religion</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9AE2A1C8-19B4-4139-A718-07CF39717F43}" type="parTrans" cxnId="{921BBCB5-0337-4C4E-BE59-FB3AE55E5C77}">
      <dgm:prSet/>
      <dgm:spPr/>
      <dgm:t>
        <a:bodyPr/>
        <a:lstStyle/>
        <a:p>
          <a:endParaRPr lang="en-US"/>
        </a:p>
      </dgm:t>
    </dgm:pt>
    <dgm:pt modelId="{1A34F041-2620-4089-9FA8-63DF957F922D}" type="sibTrans" cxnId="{921BBCB5-0337-4C4E-BE59-FB3AE55E5C77}">
      <dgm:prSet/>
      <dgm:spPr/>
      <dgm:t>
        <a:bodyPr/>
        <a:lstStyle/>
        <a:p>
          <a:endParaRPr lang="en-US"/>
        </a:p>
      </dgm:t>
    </dgm:pt>
    <dgm:pt modelId="{E42BA028-7489-4E97-AFAD-5D4354FC71AA}">
      <dgm:prSet phldrT="[Text]" custT="1"/>
      <dgm:spPr/>
      <dgm:t>
        <a:bodyPr/>
        <a:lstStyle/>
        <a:p>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5B740C8C-921C-4B4A-AB4C-990DD9A0CB06}" type="parTrans" cxnId="{DC7BBD7F-BA41-4A1D-9BDC-7B3BDC81A92C}">
      <dgm:prSet/>
      <dgm:spPr/>
      <dgm:t>
        <a:bodyPr/>
        <a:lstStyle/>
        <a:p>
          <a:endParaRPr lang="en-US"/>
        </a:p>
      </dgm:t>
    </dgm:pt>
    <dgm:pt modelId="{0699AED4-4304-43F6-AC2F-63461DB3B098}" type="sibTrans" cxnId="{DC7BBD7F-BA41-4A1D-9BDC-7B3BDC81A92C}">
      <dgm:prSet/>
      <dgm:spPr/>
      <dgm:t>
        <a:bodyPr/>
        <a:lstStyle/>
        <a:p>
          <a:endParaRPr lang="en-US"/>
        </a:p>
      </dgm:t>
    </dgm:pt>
    <dgm:pt modelId="{61897850-A994-4FDC-8A44-340E7454613F}">
      <dgm:prSet phldrT="[Text]" custT="1"/>
      <dgm:spPr/>
      <dgm:t>
        <a:bodyPr/>
        <a:lstStyle/>
        <a:p>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DAB1EA51-1E85-4790-8A20-71BA393DB192}" type="parTrans" cxnId="{69640871-7001-4803-943E-7C86035738A3}">
      <dgm:prSet/>
      <dgm:spPr/>
      <dgm:t>
        <a:bodyPr/>
        <a:lstStyle/>
        <a:p>
          <a:endParaRPr lang="en-US"/>
        </a:p>
      </dgm:t>
    </dgm:pt>
    <dgm:pt modelId="{2452BB9C-9435-4911-A200-53BD4EA7CE75}" type="sibTrans" cxnId="{69640871-7001-4803-943E-7C86035738A3}">
      <dgm:prSet/>
      <dgm:spPr/>
      <dgm:t>
        <a:bodyPr/>
        <a:lstStyle/>
        <a:p>
          <a:endParaRPr lang="en-US"/>
        </a:p>
      </dgm:t>
    </dgm:pt>
    <dgm:pt modelId="{99FD7F24-5BB9-46E8-BB7C-4B477B73B815}" type="pres">
      <dgm:prSet presAssocID="{81269538-BFC5-48BB-BEA1-D7AF1F385FD5}" presName="Name0" presStyleCnt="0">
        <dgm:presLayoutVars>
          <dgm:dir/>
          <dgm:animLvl val="lvl"/>
          <dgm:resizeHandles val="exact"/>
        </dgm:presLayoutVars>
      </dgm:prSet>
      <dgm:spPr/>
      <dgm:t>
        <a:bodyPr/>
        <a:lstStyle/>
        <a:p>
          <a:endParaRPr lang="en-US"/>
        </a:p>
      </dgm:t>
    </dgm:pt>
    <dgm:pt modelId="{BBAB8945-0B00-4547-92CF-AE59FDD0EF39}" type="pres">
      <dgm:prSet presAssocID="{0D51337A-31FA-4717-B2BF-9243F96D2B9B}" presName="linNode" presStyleCnt="0"/>
      <dgm:spPr/>
    </dgm:pt>
    <dgm:pt modelId="{3230722F-B757-4673-BD2F-9D4BAB5CEE8D}" type="pres">
      <dgm:prSet presAssocID="{0D51337A-31FA-4717-B2BF-9243F96D2B9B}" presName="parentText" presStyleLbl="node1" presStyleIdx="0" presStyleCnt="4">
        <dgm:presLayoutVars>
          <dgm:chMax val="1"/>
          <dgm:bulletEnabled val="1"/>
        </dgm:presLayoutVars>
      </dgm:prSet>
      <dgm:spPr/>
      <dgm:t>
        <a:bodyPr/>
        <a:lstStyle/>
        <a:p>
          <a:endParaRPr lang="en-US"/>
        </a:p>
      </dgm:t>
    </dgm:pt>
    <dgm:pt modelId="{6FB9694A-6C63-4B23-90F6-4F208C00D399}" type="pres">
      <dgm:prSet presAssocID="{0D51337A-31FA-4717-B2BF-9243F96D2B9B}" presName="descendantText" presStyleLbl="alignAccFollowNode1" presStyleIdx="0" presStyleCnt="4">
        <dgm:presLayoutVars>
          <dgm:bulletEnabled val="1"/>
        </dgm:presLayoutVars>
      </dgm:prSet>
      <dgm:spPr/>
      <dgm:t>
        <a:bodyPr/>
        <a:lstStyle/>
        <a:p>
          <a:endParaRPr lang="en-US"/>
        </a:p>
      </dgm:t>
    </dgm:pt>
    <dgm:pt modelId="{3E4AEBB9-D07D-412D-A9F3-5F50CE85FF20}" type="pres">
      <dgm:prSet presAssocID="{6799645E-F42F-43D8-B2EA-A1377D84D0B3}" presName="sp" presStyleCnt="0"/>
      <dgm:spPr/>
    </dgm:pt>
    <dgm:pt modelId="{C60E4332-AB2E-4201-AF29-E3D9D2CE99DD}" type="pres">
      <dgm:prSet presAssocID="{A7F7584C-6CC5-40A2-9566-2842A5DEA97A}" presName="linNode" presStyleCnt="0"/>
      <dgm:spPr/>
    </dgm:pt>
    <dgm:pt modelId="{8A3FE5E4-2689-4041-B2C5-C63BC276A3EF}" type="pres">
      <dgm:prSet presAssocID="{A7F7584C-6CC5-40A2-9566-2842A5DEA97A}" presName="parentText" presStyleLbl="node1" presStyleIdx="1" presStyleCnt="4">
        <dgm:presLayoutVars>
          <dgm:chMax val="1"/>
          <dgm:bulletEnabled val="1"/>
        </dgm:presLayoutVars>
      </dgm:prSet>
      <dgm:spPr/>
      <dgm:t>
        <a:bodyPr/>
        <a:lstStyle/>
        <a:p>
          <a:endParaRPr lang="en-US"/>
        </a:p>
      </dgm:t>
    </dgm:pt>
    <dgm:pt modelId="{329ECF1A-78BE-41CB-B252-8011825B67CD}" type="pres">
      <dgm:prSet presAssocID="{A7F7584C-6CC5-40A2-9566-2842A5DEA97A}" presName="descendantText" presStyleLbl="alignAccFollowNode1" presStyleIdx="1" presStyleCnt="4">
        <dgm:presLayoutVars>
          <dgm:bulletEnabled val="1"/>
        </dgm:presLayoutVars>
      </dgm:prSet>
      <dgm:spPr/>
      <dgm:t>
        <a:bodyPr/>
        <a:lstStyle/>
        <a:p>
          <a:endParaRPr lang="en-US"/>
        </a:p>
      </dgm:t>
    </dgm:pt>
    <dgm:pt modelId="{CF97419B-1653-4404-8A25-A4EB2811914A}" type="pres">
      <dgm:prSet presAssocID="{C41ED6A4-512C-48AB-901D-671B73446005}" presName="sp" presStyleCnt="0"/>
      <dgm:spPr/>
    </dgm:pt>
    <dgm:pt modelId="{74B4E996-D144-43FA-9C7B-5183D295C315}" type="pres">
      <dgm:prSet presAssocID="{51A6936C-668E-4912-B1B4-BA2D45D3F624}" presName="linNode" presStyleCnt="0"/>
      <dgm:spPr/>
    </dgm:pt>
    <dgm:pt modelId="{1C763A21-352A-41D1-A2E2-E305DABA275D}" type="pres">
      <dgm:prSet presAssocID="{51A6936C-668E-4912-B1B4-BA2D45D3F624}" presName="parentText" presStyleLbl="node1" presStyleIdx="2" presStyleCnt="4">
        <dgm:presLayoutVars>
          <dgm:chMax val="1"/>
          <dgm:bulletEnabled val="1"/>
        </dgm:presLayoutVars>
      </dgm:prSet>
      <dgm:spPr/>
      <dgm:t>
        <a:bodyPr/>
        <a:lstStyle/>
        <a:p>
          <a:endParaRPr lang="en-US"/>
        </a:p>
      </dgm:t>
    </dgm:pt>
    <dgm:pt modelId="{A66EBD3D-E7C5-421C-B8B5-728648057DDC}" type="pres">
      <dgm:prSet presAssocID="{51A6936C-668E-4912-B1B4-BA2D45D3F624}" presName="descendantText" presStyleLbl="alignAccFollowNode1" presStyleIdx="2" presStyleCnt="4">
        <dgm:presLayoutVars>
          <dgm:bulletEnabled val="1"/>
        </dgm:presLayoutVars>
      </dgm:prSet>
      <dgm:spPr/>
      <dgm:t>
        <a:bodyPr/>
        <a:lstStyle/>
        <a:p>
          <a:endParaRPr lang="en-US"/>
        </a:p>
      </dgm:t>
    </dgm:pt>
    <dgm:pt modelId="{4D3735EA-64D5-44A4-9D60-787BDDA83D1A}" type="pres">
      <dgm:prSet presAssocID="{E68031D9-E3F9-439E-86FC-2A0A3A3988D0}" presName="sp" presStyleCnt="0"/>
      <dgm:spPr/>
    </dgm:pt>
    <dgm:pt modelId="{120DCED0-01FF-429D-8B4B-923E0875F75E}" type="pres">
      <dgm:prSet presAssocID="{928B5CB8-3545-4EE5-8BED-981D3C6157A5}" presName="linNode" presStyleCnt="0"/>
      <dgm:spPr/>
    </dgm:pt>
    <dgm:pt modelId="{B9324B26-5FF5-4FF7-9073-66103CBE8481}" type="pres">
      <dgm:prSet presAssocID="{928B5CB8-3545-4EE5-8BED-981D3C6157A5}" presName="parentText" presStyleLbl="node1" presStyleIdx="3" presStyleCnt="4">
        <dgm:presLayoutVars>
          <dgm:chMax val="1"/>
          <dgm:bulletEnabled val="1"/>
        </dgm:presLayoutVars>
      </dgm:prSet>
      <dgm:spPr/>
      <dgm:t>
        <a:bodyPr/>
        <a:lstStyle/>
        <a:p>
          <a:endParaRPr lang="en-US"/>
        </a:p>
      </dgm:t>
    </dgm:pt>
    <dgm:pt modelId="{95E0557D-F0A1-4F38-8083-55DE7503164F}" type="pres">
      <dgm:prSet presAssocID="{928B5CB8-3545-4EE5-8BED-981D3C6157A5}" presName="descendantText" presStyleLbl="alignAccFollowNode1" presStyleIdx="3" presStyleCnt="4" custScaleY="123536">
        <dgm:presLayoutVars>
          <dgm:bulletEnabled val="1"/>
        </dgm:presLayoutVars>
      </dgm:prSet>
      <dgm:spPr/>
      <dgm:t>
        <a:bodyPr/>
        <a:lstStyle/>
        <a:p>
          <a:endParaRPr lang="en-US"/>
        </a:p>
      </dgm:t>
    </dgm:pt>
  </dgm:ptLst>
  <dgm:cxnLst>
    <dgm:cxn modelId="{69640871-7001-4803-943E-7C86035738A3}" srcId="{51A6936C-668E-4912-B1B4-BA2D45D3F624}" destId="{61897850-A994-4FDC-8A44-340E7454613F}" srcOrd="0" destOrd="0" parTransId="{DAB1EA51-1E85-4790-8A20-71BA393DB192}" sibTransId="{2452BB9C-9435-4911-A200-53BD4EA7CE75}"/>
    <dgm:cxn modelId="{6DF17F4D-4120-4DE8-8738-503F2519CD40}" type="presOf" srcId="{9D8DAFB6-C744-4BD6-B757-393BF647EBB6}" destId="{329ECF1A-78BE-41CB-B252-8011825B67CD}" srcOrd="0" destOrd="0" presId="urn:microsoft.com/office/officeart/2005/8/layout/vList5"/>
    <dgm:cxn modelId="{9E6BB655-7FE4-4F8D-B1D2-F885E60B8754}" srcId="{81269538-BFC5-48BB-BEA1-D7AF1F385FD5}" destId="{0D51337A-31FA-4717-B2BF-9243F96D2B9B}" srcOrd="0" destOrd="0" parTransId="{A9294D65-F371-46C8-A624-E557E9DF1A30}" sibTransId="{6799645E-F42F-43D8-B2EA-A1377D84D0B3}"/>
    <dgm:cxn modelId="{D51B6075-27E4-4292-9F89-0CC50DF21ED9}" type="presOf" srcId="{51A6936C-668E-4912-B1B4-BA2D45D3F624}" destId="{1C763A21-352A-41D1-A2E2-E305DABA275D}" srcOrd="0" destOrd="0" presId="urn:microsoft.com/office/officeart/2005/8/layout/vList5"/>
    <dgm:cxn modelId="{A316347C-9D1A-43C6-BE2B-DC184440E1C9}" srcId="{0D51337A-31FA-4717-B2BF-9243F96D2B9B}" destId="{E40970FA-9468-4353-8343-FE5E2BEBB8B0}" srcOrd="0" destOrd="0" parTransId="{85FA6A33-9FA9-4134-A6A3-A5D4748A1779}" sibTransId="{04FF68DF-CF36-4D12-9ECE-A3519B0AC88A}"/>
    <dgm:cxn modelId="{000FE2BB-9FE6-4965-ADF5-E3E85B644286}" srcId="{81269538-BFC5-48BB-BEA1-D7AF1F385FD5}" destId="{51A6936C-668E-4912-B1B4-BA2D45D3F624}" srcOrd="2" destOrd="0" parTransId="{8F7D40F1-9723-47F5-BFD2-340696378D49}" sibTransId="{E68031D9-E3F9-439E-86FC-2A0A3A3988D0}"/>
    <dgm:cxn modelId="{A38C1039-CB78-4EBF-844F-7A838983E228}" type="presOf" srcId="{A7F7584C-6CC5-40A2-9566-2842A5DEA97A}" destId="{8A3FE5E4-2689-4041-B2C5-C63BC276A3EF}" srcOrd="0" destOrd="0" presId="urn:microsoft.com/office/officeart/2005/8/layout/vList5"/>
    <dgm:cxn modelId="{085D3777-7996-4375-B5FB-BFD96D1BF9E4}" srcId="{81269538-BFC5-48BB-BEA1-D7AF1F385FD5}" destId="{928B5CB8-3545-4EE5-8BED-981D3C6157A5}" srcOrd="3" destOrd="0" parTransId="{8452F8D0-82FD-4609-B6BD-446E31563D8A}" sibTransId="{8EF545BA-8D8A-4813-A428-2F18D76E61FA}"/>
    <dgm:cxn modelId="{18AEC3CC-AE82-4815-8FAB-3585C321709F}" type="presOf" srcId="{95A524E6-8A71-49A1-AF74-29696A02028A}" destId="{95E0557D-F0A1-4F38-8083-55DE7503164F}" srcOrd="0" destOrd="0" presId="urn:microsoft.com/office/officeart/2005/8/layout/vList5"/>
    <dgm:cxn modelId="{F68422C1-CD34-4DED-AA4B-85EFFF4FE933}" srcId="{81269538-BFC5-48BB-BEA1-D7AF1F385FD5}" destId="{A7F7584C-6CC5-40A2-9566-2842A5DEA97A}" srcOrd="1" destOrd="0" parTransId="{581272CD-5908-4C17-8E9B-8BF6DCE43C3E}" sibTransId="{C41ED6A4-512C-48AB-901D-671B73446005}"/>
    <dgm:cxn modelId="{993E0796-DCBD-4EB2-9BAB-4437E125DA45}" type="presOf" srcId="{E40970FA-9468-4353-8343-FE5E2BEBB8B0}" destId="{6FB9694A-6C63-4B23-90F6-4F208C00D399}" srcOrd="0" destOrd="0" presId="urn:microsoft.com/office/officeart/2005/8/layout/vList5"/>
    <dgm:cxn modelId="{53988784-A0E1-4D82-B36B-740DE83EB0C9}" type="presOf" srcId="{81269538-BFC5-48BB-BEA1-D7AF1F385FD5}" destId="{99FD7F24-5BB9-46E8-BB7C-4B477B73B815}" srcOrd="0" destOrd="0" presId="urn:microsoft.com/office/officeart/2005/8/layout/vList5"/>
    <dgm:cxn modelId="{764A7F40-FC93-4B5E-82E4-B29F920B2D30}" srcId="{928B5CB8-3545-4EE5-8BED-981D3C6157A5}" destId="{95A524E6-8A71-49A1-AF74-29696A02028A}" srcOrd="0" destOrd="0" parTransId="{52C86CAF-440B-4BB7-BD46-805908EC2D17}" sibTransId="{EE0C23C2-8A0C-497A-A914-ED60FDCA930F}"/>
    <dgm:cxn modelId="{1D59D94A-4BF7-417E-B49B-225C005839A9}" srcId="{51A6936C-668E-4912-B1B4-BA2D45D3F624}" destId="{2A9B6C90-9B70-4ED8-9084-8651413BB905}" srcOrd="1" destOrd="0" parTransId="{47C005B7-F5AA-4111-A87D-782B117A0259}" sibTransId="{54109FB3-0563-4B2C-BFF0-181E047427F8}"/>
    <dgm:cxn modelId="{A44DF6E5-2150-478D-AAB9-24BC6742BCEE}" type="presOf" srcId="{928B5CB8-3545-4EE5-8BED-981D3C6157A5}" destId="{B9324B26-5FF5-4FF7-9073-66103CBE8481}" srcOrd="0" destOrd="0" presId="urn:microsoft.com/office/officeart/2005/8/layout/vList5"/>
    <dgm:cxn modelId="{02B1C3C3-F2D2-4C80-8962-E0C9B39A6EF4}" type="presOf" srcId="{0D51337A-31FA-4717-B2BF-9243F96D2B9B}" destId="{3230722F-B757-4673-BD2F-9D4BAB5CEE8D}" srcOrd="0" destOrd="0" presId="urn:microsoft.com/office/officeart/2005/8/layout/vList5"/>
    <dgm:cxn modelId="{9D0BC47C-1A01-46FF-BF1C-299ADDF7C902}" type="presOf" srcId="{61897850-A994-4FDC-8A44-340E7454613F}" destId="{A66EBD3D-E7C5-421C-B8B5-728648057DDC}" srcOrd="0" destOrd="0" presId="urn:microsoft.com/office/officeart/2005/8/layout/vList5"/>
    <dgm:cxn modelId="{BAEE7EAB-69A6-45FB-BA46-AD702AA21917}" type="presOf" srcId="{0E240BA0-8849-407C-989E-FFAC501783AC}" destId="{95E0557D-F0A1-4F38-8083-55DE7503164F}" srcOrd="0" destOrd="1" presId="urn:microsoft.com/office/officeart/2005/8/layout/vList5"/>
    <dgm:cxn modelId="{DC7BBD7F-BA41-4A1D-9BDC-7B3BDC81A92C}" srcId="{51A6936C-668E-4912-B1B4-BA2D45D3F624}" destId="{E42BA028-7489-4E97-AFAD-5D4354FC71AA}" srcOrd="3" destOrd="0" parTransId="{5B740C8C-921C-4B4A-AB4C-990DD9A0CB06}" sibTransId="{0699AED4-4304-43F6-AC2F-63461DB3B098}"/>
    <dgm:cxn modelId="{13861D5B-A746-475A-A4E3-0C22C666B633}" type="presOf" srcId="{EB40869B-A5AD-4DC9-8E74-7ED0B00226C8}" destId="{A66EBD3D-E7C5-421C-B8B5-728648057DDC}" srcOrd="0" destOrd="2" presId="urn:microsoft.com/office/officeart/2005/8/layout/vList5"/>
    <dgm:cxn modelId="{30C64A9F-A359-4046-A670-DC8C5A9A9CDB}" srcId="{928B5CB8-3545-4EE5-8BED-981D3C6157A5}" destId="{0E240BA0-8849-407C-989E-FFAC501783AC}" srcOrd="1" destOrd="0" parTransId="{C02E1D58-91DA-4769-8C85-3BC9CFC2BFF0}" sibTransId="{2A78A69A-9141-4C62-8592-34B09D070DB7}"/>
    <dgm:cxn modelId="{56052809-46E4-4445-B520-94004C28BB9D}" srcId="{A7F7584C-6CC5-40A2-9566-2842A5DEA97A}" destId="{9D8DAFB6-C744-4BD6-B757-393BF647EBB6}" srcOrd="0" destOrd="0" parTransId="{17C1C47E-8D1A-404A-B227-B017391CB5F6}" sibTransId="{C9B44773-68B1-427B-B9CA-0AEA186B621E}"/>
    <dgm:cxn modelId="{921BBCB5-0337-4C4E-BE59-FB3AE55E5C77}" srcId="{51A6936C-668E-4912-B1B4-BA2D45D3F624}" destId="{EB40869B-A5AD-4DC9-8E74-7ED0B00226C8}" srcOrd="2" destOrd="0" parTransId="{9AE2A1C8-19B4-4139-A718-07CF39717F43}" sibTransId="{1A34F041-2620-4089-9FA8-63DF957F922D}"/>
    <dgm:cxn modelId="{F382A8FB-8605-4CD2-98ED-2B92AA6466F1}" type="presOf" srcId="{E42BA028-7489-4E97-AFAD-5D4354FC71AA}" destId="{A66EBD3D-E7C5-421C-B8B5-728648057DDC}" srcOrd="0" destOrd="3" presId="urn:microsoft.com/office/officeart/2005/8/layout/vList5"/>
    <dgm:cxn modelId="{C65EFE7A-5430-4917-89D2-D70BAF0289E3}" type="presOf" srcId="{2A9B6C90-9B70-4ED8-9084-8651413BB905}" destId="{A66EBD3D-E7C5-421C-B8B5-728648057DDC}" srcOrd="0" destOrd="1" presId="urn:microsoft.com/office/officeart/2005/8/layout/vList5"/>
    <dgm:cxn modelId="{45435F90-22A5-4C03-B101-FD4577E8A794}" type="presParOf" srcId="{99FD7F24-5BB9-46E8-BB7C-4B477B73B815}" destId="{BBAB8945-0B00-4547-92CF-AE59FDD0EF39}" srcOrd="0" destOrd="0" presId="urn:microsoft.com/office/officeart/2005/8/layout/vList5"/>
    <dgm:cxn modelId="{B399DCC2-FF40-4D75-A2A7-A495D4AF2387}" type="presParOf" srcId="{BBAB8945-0B00-4547-92CF-AE59FDD0EF39}" destId="{3230722F-B757-4673-BD2F-9D4BAB5CEE8D}" srcOrd="0" destOrd="0" presId="urn:microsoft.com/office/officeart/2005/8/layout/vList5"/>
    <dgm:cxn modelId="{4A0749A4-83B7-4DF9-BA0E-5506B76F10A1}" type="presParOf" srcId="{BBAB8945-0B00-4547-92CF-AE59FDD0EF39}" destId="{6FB9694A-6C63-4B23-90F6-4F208C00D399}" srcOrd="1" destOrd="0" presId="urn:microsoft.com/office/officeart/2005/8/layout/vList5"/>
    <dgm:cxn modelId="{26C2F444-58E5-4B3C-A169-EBC64ABE0EE9}" type="presParOf" srcId="{99FD7F24-5BB9-46E8-BB7C-4B477B73B815}" destId="{3E4AEBB9-D07D-412D-A9F3-5F50CE85FF20}" srcOrd="1" destOrd="0" presId="urn:microsoft.com/office/officeart/2005/8/layout/vList5"/>
    <dgm:cxn modelId="{FB2D3183-70C6-44DD-875A-CC09A2C89FEB}" type="presParOf" srcId="{99FD7F24-5BB9-46E8-BB7C-4B477B73B815}" destId="{C60E4332-AB2E-4201-AF29-E3D9D2CE99DD}" srcOrd="2" destOrd="0" presId="urn:microsoft.com/office/officeart/2005/8/layout/vList5"/>
    <dgm:cxn modelId="{B9D84324-BE5B-4514-8201-6B25BE814C19}" type="presParOf" srcId="{C60E4332-AB2E-4201-AF29-E3D9D2CE99DD}" destId="{8A3FE5E4-2689-4041-B2C5-C63BC276A3EF}" srcOrd="0" destOrd="0" presId="urn:microsoft.com/office/officeart/2005/8/layout/vList5"/>
    <dgm:cxn modelId="{62F196CC-DD4E-41F1-95F6-0E80E18CA40A}" type="presParOf" srcId="{C60E4332-AB2E-4201-AF29-E3D9D2CE99DD}" destId="{329ECF1A-78BE-41CB-B252-8011825B67CD}" srcOrd="1" destOrd="0" presId="urn:microsoft.com/office/officeart/2005/8/layout/vList5"/>
    <dgm:cxn modelId="{902C8576-A8E1-4C1E-B647-4F0EFC878EDE}" type="presParOf" srcId="{99FD7F24-5BB9-46E8-BB7C-4B477B73B815}" destId="{CF97419B-1653-4404-8A25-A4EB2811914A}" srcOrd="3" destOrd="0" presId="urn:microsoft.com/office/officeart/2005/8/layout/vList5"/>
    <dgm:cxn modelId="{C0AE58B2-3BCF-4A17-9962-82AF5DB00A66}" type="presParOf" srcId="{99FD7F24-5BB9-46E8-BB7C-4B477B73B815}" destId="{74B4E996-D144-43FA-9C7B-5183D295C315}" srcOrd="4" destOrd="0" presId="urn:microsoft.com/office/officeart/2005/8/layout/vList5"/>
    <dgm:cxn modelId="{CC23B1CA-2592-479D-988C-BB870D7E9EC9}" type="presParOf" srcId="{74B4E996-D144-43FA-9C7B-5183D295C315}" destId="{1C763A21-352A-41D1-A2E2-E305DABA275D}" srcOrd="0" destOrd="0" presId="urn:microsoft.com/office/officeart/2005/8/layout/vList5"/>
    <dgm:cxn modelId="{477107E6-023C-4B3F-96EF-D2D5DA516C5C}" type="presParOf" srcId="{74B4E996-D144-43FA-9C7B-5183D295C315}" destId="{A66EBD3D-E7C5-421C-B8B5-728648057DDC}" srcOrd="1" destOrd="0" presId="urn:microsoft.com/office/officeart/2005/8/layout/vList5"/>
    <dgm:cxn modelId="{933347A6-BCAF-495A-96A7-208A97A1751A}" type="presParOf" srcId="{99FD7F24-5BB9-46E8-BB7C-4B477B73B815}" destId="{4D3735EA-64D5-44A4-9D60-787BDDA83D1A}" srcOrd="5" destOrd="0" presId="urn:microsoft.com/office/officeart/2005/8/layout/vList5"/>
    <dgm:cxn modelId="{677D4939-AE22-4645-A75D-BD07DA38E78F}" type="presParOf" srcId="{99FD7F24-5BB9-46E8-BB7C-4B477B73B815}" destId="{120DCED0-01FF-429D-8B4B-923E0875F75E}" srcOrd="6" destOrd="0" presId="urn:microsoft.com/office/officeart/2005/8/layout/vList5"/>
    <dgm:cxn modelId="{AF6385C2-1319-4602-9D19-9A89E6EBF57F}" type="presParOf" srcId="{120DCED0-01FF-429D-8B4B-923E0875F75E}" destId="{B9324B26-5FF5-4FF7-9073-66103CBE8481}" srcOrd="0" destOrd="0" presId="urn:microsoft.com/office/officeart/2005/8/layout/vList5"/>
    <dgm:cxn modelId="{2CA929B7-976C-4CE3-A384-A173F8D12F4A}" type="presParOf" srcId="{120DCED0-01FF-429D-8B4B-923E0875F75E}" destId="{95E0557D-F0A1-4F38-8083-55DE750316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269538-BFC5-48BB-BEA1-D7AF1F385F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D51337A-31FA-4717-B2BF-9243F96D2B9B}">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Preparation for Year 3</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A9294D65-F371-46C8-A624-E557E9DF1A30}" type="parTrans" cxnId="{9E6BB655-7FE4-4F8D-B1D2-F885E60B8754}">
      <dgm:prSet/>
      <dgm:spPr/>
      <dgm:t>
        <a:bodyPr/>
        <a:lstStyle/>
        <a:p>
          <a:endParaRPr lang="en-US"/>
        </a:p>
      </dgm:t>
    </dgm:pt>
    <dgm:pt modelId="{6799645E-F42F-43D8-B2EA-A1377D84D0B3}" type="sibTrans" cxnId="{9E6BB655-7FE4-4F8D-B1D2-F885E60B8754}">
      <dgm:prSet/>
      <dgm:spPr/>
      <dgm:t>
        <a:bodyPr/>
        <a:lstStyle/>
        <a:p>
          <a:endParaRPr lang="en-US"/>
        </a:p>
      </dgm:t>
    </dgm:pt>
    <dgm:pt modelId="{E40970FA-9468-4353-8343-FE5E2BEBB8B0}">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Transition</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85FA6A33-9FA9-4134-A6A3-A5D4748A1779}" type="parTrans" cxnId="{A316347C-9D1A-43C6-BE2B-DC184440E1C9}">
      <dgm:prSet/>
      <dgm:spPr/>
      <dgm:t>
        <a:bodyPr/>
        <a:lstStyle/>
        <a:p>
          <a:endParaRPr lang="en-US"/>
        </a:p>
      </dgm:t>
    </dgm:pt>
    <dgm:pt modelId="{04FF68DF-CF36-4D12-9ECE-A3519B0AC88A}" type="sibTrans" cxnId="{A316347C-9D1A-43C6-BE2B-DC184440E1C9}">
      <dgm:prSet/>
      <dgm:spPr/>
      <dgm:t>
        <a:bodyPr/>
        <a:lstStyle/>
        <a:p>
          <a:endParaRPr lang="en-US"/>
        </a:p>
      </dgm:t>
    </dgm:pt>
    <dgm:pt modelId="{A7F7584C-6CC5-40A2-9566-2842A5DEA97A}">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Communication</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581272CD-5908-4C17-8E9B-8BF6DCE43C3E}" type="parTrans" cxnId="{F68422C1-CD34-4DED-AA4B-85EFFF4FE933}">
      <dgm:prSet/>
      <dgm:spPr/>
      <dgm:t>
        <a:bodyPr/>
        <a:lstStyle/>
        <a:p>
          <a:endParaRPr lang="en-US"/>
        </a:p>
      </dgm:t>
    </dgm:pt>
    <dgm:pt modelId="{C41ED6A4-512C-48AB-901D-671B73446005}" type="sibTrans" cxnId="{F68422C1-CD34-4DED-AA4B-85EFFF4FE933}">
      <dgm:prSet/>
      <dgm:spPr/>
      <dgm:t>
        <a:bodyPr/>
        <a:lstStyle/>
        <a:p>
          <a:endParaRPr lang="en-US"/>
        </a:p>
      </dgm:t>
    </dgm:pt>
    <dgm:pt modelId="{51A6936C-668E-4912-B1B4-BA2D45D3F624}">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Extra learning</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F7D40F1-9723-47F5-BFD2-340696378D49}" type="parTrans" cxnId="{000FE2BB-9FE6-4965-ADF5-E3E85B644286}">
      <dgm:prSet/>
      <dgm:spPr/>
      <dgm:t>
        <a:bodyPr/>
        <a:lstStyle/>
        <a:p>
          <a:endParaRPr lang="en-US"/>
        </a:p>
      </dgm:t>
    </dgm:pt>
    <dgm:pt modelId="{E68031D9-E3F9-439E-86FC-2A0A3A3988D0}" type="sibTrans" cxnId="{000FE2BB-9FE6-4965-ADF5-E3E85B644286}">
      <dgm:prSet/>
      <dgm:spPr/>
      <dgm:t>
        <a:bodyPr/>
        <a:lstStyle/>
        <a:p>
          <a:endParaRPr lang="en-US"/>
        </a:p>
      </dgm:t>
    </dgm:pt>
    <dgm:pt modelId="{2A9B6C90-9B70-4ED8-9084-8651413BB905}">
      <dgm:prSet phldrT="[Text]" custT="1"/>
      <dgm:spPr/>
      <dgm: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Additional classes</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47C005B7-F5AA-4111-A87D-782B117A0259}" type="parTrans" cxnId="{1D59D94A-4BF7-417E-B49B-225C005839A9}">
      <dgm:prSet/>
      <dgm:spPr/>
      <dgm:t>
        <a:bodyPr/>
        <a:lstStyle/>
        <a:p>
          <a:endParaRPr lang="en-US"/>
        </a:p>
      </dgm:t>
    </dgm:pt>
    <dgm:pt modelId="{54109FB3-0563-4B2C-BFF0-181E047427F8}" type="sibTrans" cxnId="{1D59D94A-4BF7-417E-B49B-225C005839A9}">
      <dgm:prSet/>
      <dgm:spPr/>
      <dgm:t>
        <a:bodyPr/>
        <a:lstStyle/>
        <a:p>
          <a:endParaRPr lang="en-US"/>
        </a:p>
      </dgm:t>
    </dgm:pt>
    <dgm:pt modelId="{928B5CB8-3545-4EE5-8BED-981D3C6157A5}">
      <dgm:prSet phldrT="[Text]"/>
      <dgm:spPr/>
      <dgm:t>
        <a:bodyPr/>
        <a:lstStyle/>
        <a:p>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Helping my child</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dgm:t>
    </dgm:pt>
    <dgm:pt modelId="{8452F8D0-82FD-4609-B6BD-446E31563D8A}" type="parTrans" cxnId="{085D3777-7996-4375-B5FB-BFD96D1BF9E4}">
      <dgm:prSet/>
      <dgm:spPr/>
      <dgm:t>
        <a:bodyPr/>
        <a:lstStyle/>
        <a:p>
          <a:endParaRPr lang="en-US"/>
        </a:p>
      </dgm:t>
    </dgm:pt>
    <dgm:pt modelId="{8EF545BA-8D8A-4813-A428-2F18D76E61FA}" type="sibTrans" cxnId="{085D3777-7996-4375-B5FB-BFD96D1BF9E4}">
      <dgm:prSet/>
      <dgm:spPr/>
      <dgm:t>
        <a:bodyPr/>
        <a:lstStyle/>
        <a:p>
          <a:endParaRPr lang="en-US"/>
        </a:p>
      </dgm:t>
    </dgm:pt>
    <dgm:pt modelId="{95A524E6-8A71-49A1-AF74-29696A02028A}">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English is not parent’s first language</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EE0C23C2-8A0C-497A-A914-ED60FDCA930F}" type="sibTrans" cxnId="{764A7F40-FC93-4B5E-82E4-B29F920B2D30}">
      <dgm:prSet/>
      <dgm:spPr/>
      <dgm:t>
        <a:bodyPr/>
        <a:lstStyle/>
        <a:p>
          <a:endParaRPr lang="en-US"/>
        </a:p>
      </dgm:t>
    </dgm:pt>
    <dgm:pt modelId="{52C86CAF-440B-4BB7-BD46-805908EC2D17}" type="parTrans" cxnId="{764A7F40-FC93-4B5E-82E4-B29F920B2D30}">
      <dgm:prSet/>
      <dgm:spPr/>
      <dgm:t>
        <a:bodyPr/>
        <a:lstStyle/>
        <a:p>
          <a:endParaRPr lang="en-US"/>
        </a:p>
      </dgm:t>
    </dgm:pt>
    <dgm:pt modelId="{9D8DAFB6-C744-4BD6-B757-393BF647EBB6}">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Parents evening</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C9B44773-68B1-427B-B9CA-0AEA186B621E}" type="sibTrans" cxnId="{56052809-46E4-4445-B520-94004C28BB9D}">
      <dgm:prSet/>
      <dgm:spPr/>
      <dgm:t>
        <a:bodyPr/>
        <a:lstStyle/>
        <a:p>
          <a:endParaRPr lang="en-US"/>
        </a:p>
      </dgm:t>
    </dgm:pt>
    <dgm:pt modelId="{17C1C47E-8D1A-404A-B227-B017391CB5F6}" type="parTrans" cxnId="{56052809-46E4-4445-B520-94004C28BB9D}">
      <dgm:prSet/>
      <dgm:spPr/>
      <dgm:t>
        <a:bodyPr/>
        <a:lstStyle/>
        <a:p>
          <a:endParaRPr lang="en-US"/>
        </a:p>
      </dgm:t>
    </dgm:pt>
    <dgm:pt modelId="{199B2DFD-C1DE-4F94-99BC-595B743525D0}">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Hand over</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20D75975-ADD3-4BD2-B39C-AA2CB8626EB8}" type="parTrans" cxnId="{AF41E0C8-3951-4BEC-842F-FF166F6C9EAA}">
      <dgm:prSet/>
      <dgm:spPr/>
      <dgm:t>
        <a:bodyPr/>
        <a:lstStyle/>
        <a:p>
          <a:endParaRPr lang="en-US"/>
        </a:p>
      </dgm:t>
    </dgm:pt>
    <dgm:pt modelId="{1194D426-CEB9-4DE5-83E5-C075D220C3D6}" type="sibTrans" cxnId="{AF41E0C8-3951-4BEC-842F-FF166F6C9EAA}">
      <dgm:prSet/>
      <dgm:spPr/>
      <dgm:t>
        <a:bodyPr/>
        <a:lstStyle/>
        <a:p>
          <a:endParaRPr lang="en-US"/>
        </a:p>
      </dgm:t>
    </dgm:pt>
    <dgm:pt modelId="{5718D230-9D7F-4024-86F1-FB89A000DE2D}">
      <dgm:prSet phldrT="[Text]" custT="1"/>
      <dgm:spPr/>
      <dgm:t>
        <a:bodyPr/>
        <a:lstStyle/>
        <a:p>
          <a:r>
            <a:rPr lang="en-US" sz="2400" dirty="0" smtClean="0">
              <a:latin typeface="Tahoma" panose="020B0604030504040204" pitchFamily="34" charset="0"/>
              <a:ea typeface="Tahoma" panose="020B0604030504040204" pitchFamily="34" charset="0"/>
              <a:cs typeface="Tahoma" panose="020B0604030504040204" pitchFamily="34" charset="0"/>
            </a:rPr>
            <a:t>Mental health</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8FD49EC9-C174-4786-8BE1-4A9D5092355D}" type="parTrans" cxnId="{52005657-F566-4410-9E6B-DA7C52F25252}">
      <dgm:prSet/>
      <dgm:spPr/>
      <dgm:t>
        <a:bodyPr/>
        <a:lstStyle/>
        <a:p>
          <a:endParaRPr lang="en-US"/>
        </a:p>
      </dgm:t>
    </dgm:pt>
    <dgm:pt modelId="{A2FD7B05-DD67-413C-8444-5ABE2AF060CB}" type="sibTrans" cxnId="{52005657-F566-4410-9E6B-DA7C52F25252}">
      <dgm:prSet/>
      <dgm:spPr/>
      <dgm:t>
        <a:bodyPr/>
        <a:lstStyle/>
        <a:p>
          <a:endParaRPr lang="en-US"/>
        </a:p>
      </dgm:t>
    </dgm:pt>
    <dgm:pt modelId="{02E2F554-7A61-4CB1-91B2-26B9045B2275}">
      <dgm:prSet phldrT="[Text]" custT="1"/>
      <dgm:spPr/>
      <dgm: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Topic writing</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1DBF8113-7D6E-4BBE-999D-E3575B22C04D}" type="parTrans" cxnId="{C2E15D1F-82B7-4CFE-8EB7-7D1C2CF70526}">
      <dgm:prSet/>
      <dgm:spPr/>
      <dgm:t>
        <a:bodyPr/>
        <a:lstStyle/>
        <a:p>
          <a:endParaRPr lang="en-US"/>
        </a:p>
      </dgm:t>
    </dgm:pt>
    <dgm:pt modelId="{D618538D-F175-4300-B28A-450A225F4D75}" type="sibTrans" cxnId="{C2E15D1F-82B7-4CFE-8EB7-7D1C2CF70526}">
      <dgm:prSet/>
      <dgm:spPr/>
      <dgm:t>
        <a:bodyPr/>
        <a:lstStyle/>
        <a:p>
          <a:endParaRPr lang="en-US"/>
        </a:p>
      </dgm:t>
    </dgm:pt>
    <dgm:pt modelId="{28A17688-6FBF-4010-8109-3AB46C453105}">
      <dgm:prSet phldrT="[Text]" custT="1"/>
      <dgm:spPr/>
      <dgm:t>
        <a:bodyPr/>
        <a:lstStyle/>
        <a:p>
          <a:r>
            <a:rPr lang="en-US" sz="2000" dirty="0" smtClean="0">
              <a:latin typeface="Tahoma" panose="020B0604030504040204" pitchFamily="34" charset="0"/>
              <a:ea typeface="Tahoma" panose="020B0604030504040204" pitchFamily="34" charset="0"/>
              <a:cs typeface="Tahoma" panose="020B0604030504040204" pitchFamily="34" charset="0"/>
            </a:rPr>
            <a:t>Spelling tests</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2BB080CC-A4AC-46D8-BD37-59E5F2D8A244}" type="parTrans" cxnId="{B7D6C7DB-5D10-476E-961E-889A62D6C3E4}">
      <dgm:prSet/>
      <dgm:spPr/>
      <dgm:t>
        <a:bodyPr/>
        <a:lstStyle/>
        <a:p>
          <a:endParaRPr lang="en-US"/>
        </a:p>
      </dgm:t>
    </dgm:pt>
    <dgm:pt modelId="{06FABB17-0B12-468D-ACDD-2D0974096144}" type="sibTrans" cxnId="{B7D6C7DB-5D10-476E-961E-889A62D6C3E4}">
      <dgm:prSet/>
      <dgm:spPr/>
      <dgm:t>
        <a:bodyPr/>
        <a:lstStyle/>
        <a:p>
          <a:endParaRPr lang="en-US"/>
        </a:p>
      </dgm:t>
    </dgm:pt>
    <dgm:pt modelId="{99FD7F24-5BB9-46E8-BB7C-4B477B73B815}" type="pres">
      <dgm:prSet presAssocID="{81269538-BFC5-48BB-BEA1-D7AF1F385FD5}" presName="Name0" presStyleCnt="0">
        <dgm:presLayoutVars>
          <dgm:dir/>
          <dgm:animLvl val="lvl"/>
          <dgm:resizeHandles val="exact"/>
        </dgm:presLayoutVars>
      </dgm:prSet>
      <dgm:spPr/>
      <dgm:t>
        <a:bodyPr/>
        <a:lstStyle/>
        <a:p>
          <a:endParaRPr lang="en-US"/>
        </a:p>
      </dgm:t>
    </dgm:pt>
    <dgm:pt modelId="{BBAB8945-0B00-4547-92CF-AE59FDD0EF39}" type="pres">
      <dgm:prSet presAssocID="{0D51337A-31FA-4717-B2BF-9243F96D2B9B}" presName="linNode" presStyleCnt="0"/>
      <dgm:spPr/>
    </dgm:pt>
    <dgm:pt modelId="{3230722F-B757-4673-BD2F-9D4BAB5CEE8D}" type="pres">
      <dgm:prSet presAssocID="{0D51337A-31FA-4717-B2BF-9243F96D2B9B}" presName="parentText" presStyleLbl="node1" presStyleIdx="0" presStyleCnt="4">
        <dgm:presLayoutVars>
          <dgm:chMax val="1"/>
          <dgm:bulletEnabled val="1"/>
        </dgm:presLayoutVars>
      </dgm:prSet>
      <dgm:spPr/>
      <dgm:t>
        <a:bodyPr/>
        <a:lstStyle/>
        <a:p>
          <a:endParaRPr lang="en-US"/>
        </a:p>
      </dgm:t>
    </dgm:pt>
    <dgm:pt modelId="{6FB9694A-6C63-4B23-90F6-4F208C00D399}" type="pres">
      <dgm:prSet presAssocID="{0D51337A-31FA-4717-B2BF-9243F96D2B9B}" presName="descendantText" presStyleLbl="alignAccFollowNode1" presStyleIdx="0" presStyleCnt="4" custScaleY="112836">
        <dgm:presLayoutVars>
          <dgm:bulletEnabled val="1"/>
        </dgm:presLayoutVars>
      </dgm:prSet>
      <dgm:spPr/>
      <dgm:t>
        <a:bodyPr/>
        <a:lstStyle/>
        <a:p>
          <a:endParaRPr lang="en-US"/>
        </a:p>
      </dgm:t>
    </dgm:pt>
    <dgm:pt modelId="{3E4AEBB9-D07D-412D-A9F3-5F50CE85FF20}" type="pres">
      <dgm:prSet presAssocID="{6799645E-F42F-43D8-B2EA-A1377D84D0B3}" presName="sp" presStyleCnt="0"/>
      <dgm:spPr/>
    </dgm:pt>
    <dgm:pt modelId="{C60E4332-AB2E-4201-AF29-E3D9D2CE99DD}" type="pres">
      <dgm:prSet presAssocID="{A7F7584C-6CC5-40A2-9566-2842A5DEA97A}" presName="linNode" presStyleCnt="0"/>
      <dgm:spPr/>
    </dgm:pt>
    <dgm:pt modelId="{8A3FE5E4-2689-4041-B2C5-C63BC276A3EF}" type="pres">
      <dgm:prSet presAssocID="{A7F7584C-6CC5-40A2-9566-2842A5DEA97A}" presName="parentText" presStyleLbl="node1" presStyleIdx="1" presStyleCnt="4">
        <dgm:presLayoutVars>
          <dgm:chMax val="1"/>
          <dgm:bulletEnabled val="1"/>
        </dgm:presLayoutVars>
      </dgm:prSet>
      <dgm:spPr/>
      <dgm:t>
        <a:bodyPr/>
        <a:lstStyle/>
        <a:p>
          <a:endParaRPr lang="en-US"/>
        </a:p>
      </dgm:t>
    </dgm:pt>
    <dgm:pt modelId="{329ECF1A-78BE-41CB-B252-8011825B67CD}" type="pres">
      <dgm:prSet presAssocID="{A7F7584C-6CC5-40A2-9566-2842A5DEA97A}" presName="descendantText" presStyleLbl="alignAccFollowNode1" presStyleIdx="1" presStyleCnt="4">
        <dgm:presLayoutVars>
          <dgm:bulletEnabled val="1"/>
        </dgm:presLayoutVars>
      </dgm:prSet>
      <dgm:spPr/>
      <dgm:t>
        <a:bodyPr/>
        <a:lstStyle/>
        <a:p>
          <a:endParaRPr lang="en-US"/>
        </a:p>
      </dgm:t>
    </dgm:pt>
    <dgm:pt modelId="{CF97419B-1653-4404-8A25-A4EB2811914A}" type="pres">
      <dgm:prSet presAssocID="{C41ED6A4-512C-48AB-901D-671B73446005}" presName="sp" presStyleCnt="0"/>
      <dgm:spPr/>
    </dgm:pt>
    <dgm:pt modelId="{74B4E996-D144-43FA-9C7B-5183D295C315}" type="pres">
      <dgm:prSet presAssocID="{51A6936C-668E-4912-B1B4-BA2D45D3F624}" presName="linNode" presStyleCnt="0"/>
      <dgm:spPr/>
    </dgm:pt>
    <dgm:pt modelId="{1C763A21-352A-41D1-A2E2-E305DABA275D}" type="pres">
      <dgm:prSet presAssocID="{51A6936C-668E-4912-B1B4-BA2D45D3F624}" presName="parentText" presStyleLbl="node1" presStyleIdx="2" presStyleCnt="4">
        <dgm:presLayoutVars>
          <dgm:chMax val="1"/>
          <dgm:bulletEnabled val="1"/>
        </dgm:presLayoutVars>
      </dgm:prSet>
      <dgm:spPr/>
      <dgm:t>
        <a:bodyPr/>
        <a:lstStyle/>
        <a:p>
          <a:endParaRPr lang="en-US"/>
        </a:p>
      </dgm:t>
    </dgm:pt>
    <dgm:pt modelId="{A66EBD3D-E7C5-421C-B8B5-728648057DDC}" type="pres">
      <dgm:prSet presAssocID="{51A6936C-668E-4912-B1B4-BA2D45D3F624}" presName="descendantText" presStyleLbl="alignAccFollowNode1" presStyleIdx="2" presStyleCnt="4">
        <dgm:presLayoutVars>
          <dgm:bulletEnabled val="1"/>
        </dgm:presLayoutVars>
      </dgm:prSet>
      <dgm:spPr/>
      <dgm:t>
        <a:bodyPr/>
        <a:lstStyle/>
        <a:p>
          <a:endParaRPr lang="en-US"/>
        </a:p>
      </dgm:t>
    </dgm:pt>
    <dgm:pt modelId="{4D3735EA-64D5-44A4-9D60-787BDDA83D1A}" type="pres">
      <dgm:prSet presAssocID="{E68031D9-E3F9-439E-86FC-2A0A3A3988D0}" presName="sp" presStyleCnt="0"/>
      <dgm:spPr/>
    </dgm:pt>
    <dgm:pt modelId="{120DCED0-01FF-429D-8B4B-923E0875F75E}" type="pres">
      <dgm:prSet presAssocID="{928B5CB8-3545-4EE5-8BED-981D3C6157A5}" presName="linNode" presStyleCnt="0"/>
      <dgm:spPr/>
    </dgm:pt>
    <dgm:pt modelId="{B9324B26-5FF5-4FF7-9073-66103CBE8481}" type="pres">
      <dgm:prSet presAssocID="{928B5CB8-3545-4EE5-8BED-981D3C6157A5}" presName="parentText" presStyleLbl="node1" presStyleIdx="3" presStyleCnt="4">
        <dgm:presLayoutVars>
          <dgm:chMax val="1"/>
          <dgm:bulletEnabled val="1"/>
        </dgm:presLayoutVars>
      </dgm:prSet>
      <dgm:spPr/>
      <dgm:t>
        <a:bodyPr/>
        <a:lstStyle/>
        <a:p>
          <a:endParaRPr lang="en-US"/>
        </a:p>
      </dgm:t>
    </dgm:pt>
    <dgm:pt modelId="{95E0557D-F0A1-4F38-8083-55DE7503164F}" type="pres">
      <dgm:prSet presAssocID="{928B5CB8-3545-4EE5-8BED-981D3C6157A5}" presName="descendantText" presStyleLbl="alignAccFollowNode1" presStyleIdx="3" presStyleCnt="4" custScaleY="123536">
        <dgm:presLayoutVars>
          <dgm:bulletEnabled val="1"/>
        </dgm:presLayoutVars>
      </dgm:prSet>
      <dgm:spPr/>
      <dgm:t>
        <a:bodyPr/>
        <a:lstStyle/>
        <a:p>
          <a:endParaRPr lang="en-US"/>
        </a:p>
      </dgm:t>
    </dgm:pt>
  </dgm:ptLst>
  <dgm:cxnLst>
    <dgm:cxn modelId="{6DF17F4D-4120-4DE8-8738-503F2519CD40}" type="presOf" srcId="{9D8DAFB6-C744-4BD6-B757-393BF647EBB6}" destId="{329ECF1A-78BE-41CB-B252-8011825B67CD}" srcOrd="0" destOrd="0" presId="urn:microsoft.com/office/officeart/2005/8/layout/vList5"/>
    <dgm:cxn modelId="{9E6BB655-7FE4-4F8D-B1D2-F885E60B8754}" srcId="{81269538-BFC5-48BB-BEA1-D7AF1F385FD5}" destId="{0D51337A-31FA-4717-B2BF-9243F96D2B9B}" srcOrd="0" destOrd="0" parTransId="{A9294D65-F371-46C8-A624-E557E9DF1A30}" sibTransId="{6799645E-F42F-43D8-B2EA-A1377D84D0B3}"/>
    <dgm:cxn modelId="{D51B6075-27E4-4292-9F89-0CC50DF21ED9}" type="presOf" srcId="{51A6936C-668E-4912-B1B4-BA2D45D3F624}" destId="{1C763A21-352A-41D1-A2E2-E305DABA275D}" srcOrd="0" destOrd="0" presId="urn:microsoft.com/office/officeart/2005/8/layout/vList5"/>
    <dgm:cxn modelId="{A316347C-9D1A-43C6-BE2B-DC184440E1C9}" srcId="{0D51337A-31FA-4717-B2BF-9243F96D2B9B}" destId="{E40970FA-9468-4353-8343-FE5E2BEBB8B0}" srcOrd="0" destOrd="0" parTransId="{85FA6A33-9FA9-4134-A6A3-A5D4748A1779}" sibTransId="{04FF68DF-CF36-4D12-9ECE-A3519B0AC88A}"/>
    <dgm:cxn modelId="{000FE2BB-9FE6-4965-ADF5-E3E85B644286}" srcId="{81269538-BFC5-48BB-BEA1-D7AF1F385FD5}" destId="{51A6936C-668E-4912-B1B4-BA2D45D3F624}" srcOrd="2" destOrd="0" parTransId="{8F7D40F1-9723-47F5-BFD2-340696378D49}" sibTransId="{E68031D9-E3F9-439E-86FC-2A0A3A3988D0}"/>
    <dgm:cxn modelId="{C2E15D1F-82B7-4CFE-8EB7-7D1C2CF70526}" srcId="{51A6936C-668E-4912-B1B4-BA2D45D3F624}" destId="{02E2F554-7A61-4CB1-91B2-26B9045B2275}" srcOrd="1" destOrd="0" parTransId="{1DBF8113-7D6E-4BBE-999D-E3575B22C04D}" sibTransId="{D618538D-F175-4300-B28A-450A225F4D75}"/>
    <dgm:cxn modelId="{A38C1039-CB78-4EBF-844F-7A838983E228}" type="presOf" srcId="{A7F7584C-6CC5-40A2-9566-2842A5DEA97A}" destId="{8A3FE5E4-2689-4041-B2C5-C63BC276A3EF}" srcOrd="0" destOrd="0" presId="urn:microsoft.com/office/officeart/2005/8/layout/vList5"/>
    <dgm:cxn modelId="{C2BAEDB1-BF5C-47AE-80A3-19D99A8F1AC9}" type="presOf" srcId="{28A17688-6FBF-4010-8109-3AB46C453105}" destId="{A66EBD3D-E7C5-421C-B8B5-728648057DDC}" srcOrd="0" destOrd="2" presId="urn:microsoft.com/office/officeart/2005/8/layout/vList5"/>
    <dgm:cxn modelId="{085D3777-7996-4375-B5FB-BFD96D1BF9E4}" srcId="{81269538-BFC5-48BB-BEA1-D7AF1F385FD5}" destId="{928B5CB8-3545-4EE5-8BED-981D3C6157A5}" srcOrd="3" destOrd="0" parTransId="{8452F8D0-82FD-4609-B6BD-446E31563D8A}" sibTransId="{8EF545BA-8D8A-4813-A428-2F18D76E61FA}"/>
    <dgm:cxn modelId="{18AEC3CC-AE82-4815-8FAB-3585C321709F}" type="presOf" srcId="{95A524E6-8A71-49A1-AF74-29696A02028A}" destId="{95E0557D-F0A1-4F38-8083-55DE7503164F}" srcOrd="0" destOrd="0" presId="urn:microsoft.com/office/officeart/2005/8/layout/vList5"/>
    <dgm:cxn modelId="{F68422C1-CD34-4DED-AA4B-85EFFF4FE933}" srcId="{81269538-BFC5-48BB-BEA1-D7AF1F385FD5}" destId="{A7F7584C-6CC5-40A2-9566-2842A5DEA97A}" srcOrd="1" destOrd="0" parTransId="{581272CD-5908-4C17-8E9B-8BF6DCE43C3E}" sibTransId="{C41ED6A4-512C-48AB-901D-671B73446005}"/>
    <dgm:cxn modelId="{5BE258BF-B121-4058-BBBD-15C42FE6EEBC}" type="presOf" srcId="{5718D230-9D7F-4024-86F1-FB89A000DE2D}" destId="{329ECF1A-78BE-41CB-B252-8011825B67CD}" srcOrd="0" destOrd="1" presId="urn:microsoft.com/office/officeart/2005/8/layout/vList5"/>
    <dgm:cxn modelId="{993E0796-DCBD-4EB2-9BAB-4437E125DA45}" type="presOf" srcId="{E40970FA-9468-4353-8343-FE5E2BEBB8B0}" destId="{6FB9694A-6C63-4B23-90F6-4F208C00D399}" srcOrd="0" destOrd="0" presId="urn:microsoft.com/office/officeart/2005/8/layout/vList5"/>
    <dgm:cxn modelId="{53988784-A0E1-4D82-B36B-740DE83EB0C9}" type="presOf" srcId="{81269538-BFC5-48BB-BEA1-D7AF1F385FD5}" destId="{99FD7F24-5BB9-46E8-BB7C-4B477B73B815}" srcOrd="0" destOrd="0" presId="urn:microsoft.com/office/officeart/2005/8/layout/vList5"/>
    <dgm:cxn modelId="{764A7F40-FC93-4B5E-82E4-B29F920B2D30}" srcId="{928B5CB8-3545-4EE5-8BED-981D3C6157A5}" destId="{95A524E6-8A71-49A1-AF74-29696A02028A}" srcOrd="0" destOrd="0" parTransId="{52C86CAF-440B-4BB7-BD46-805908EC2D17}" sibTransId="{EE0C23C2-8A0C-497A-A914-ED60FDCA930F}"/>
    <dgm:cxn modelId="{1D59D94A-4BF7-417E-B49B-225C005839A9}" srcId="{51A6936C-668E-4912-B1B4-BA2D45D3F624}" destId="{2A9B6C90-9B70-4ED8-9084-8651413BB905}" srcOrd="0" destOrd="0" parTransId="{47C005B7-F5AA-4111-A87D-782B117A0259}" sibTransId="{54109FB3-0563-4B2C-BFF0-181E047427F8}"/>
    <dgm:cxn modelId="{A44DF6E5-2150-478D-AAB9-24BC6742BCEE}" type="presOf" srcId="{928B5CB8-3545-4EE5-8BED-981D3C6157A5}" destId="{B9324B26-5FF5-4FF7-9073-66103CBE8481}" srcOrd="0" destOrd="0" presId="urn:microsoft.com/office/officeart/2005/8/layout/vList5"/>
    <dgm:cxn modelId="{02B1C3C3-F2D2-4C80-8962-E0C9B39A6EF4}" type="presOf" srcId="{0D51337A-31FA-4717-B2BF-9243F96D2B9B}" destId="{3230722F-B757-4673-BD2F-9D4BAB5CEE8D}" srcOrd="0" destOrd="0" presId="urn:microsoft.com/office/officeart/2005/8/layout/vList5"/>
    <dgm:cxn modelId="{B7D6C7DB-5D10-476E-961E-889A62D6C3E4}" srcId="{51A6936C-668E-4912-B1B4-BA2D45D3F624}" destId="{28A17688-6FBF-4010-8109-3AB46C453105}" srcOrd="2" destOrd="0" parTransId="{2BB080CC-A4AC-46D8-BD37-59E5F2D8A244}" sibTransId="{06FABB17-0B12-468D-ACDD-2D0974096144}"/>
    <dgm:cxn modelId="{AF41E0C8-3951-4BEC-842F-FF166F6C9EAA}" srcId="{0D51337A-31FA-4717-B2BF-9243F96D2B9B}" destId="{199B2DFD-C1DE-4F94-99BC-595B743525D0}" srcOrd="1" destOrd="0" parTransId="{20D75975-ADD3-4BD2-B39C-AA2CB8626EB8}" sibTransId="{1194D426-CEB9-4DE5-83E5-C075D220C3D6}"/>
    <dgm:cxn modelId="{52005657-F566-4410-9E6B-DA7C52F25252}" srcId="{A7F7584C-6CC5-40A2-9566-2842A5DEA97A}" destId="{5718D230-9D7F-4024-86F1-FB89A000DE2D}" srcOrd="1" destOrd="0" parTransId="{8FD49EC9-C174-4786-8BE1-4A9D5092355D}" sibTransId="{A2FD7B05-DD67-413C-8444-5ABE2AF060CB}"/>
    <dgm:cxn modelId="{56052809-46E4-4445-B520-94004C28BB9D}" srcId="{A7F7584C-6CC5-40A2-9566-2842A5DEA97A}" destId="{9D8DAFB6-C744-4BD6-B757-393BF647EBB6}" srcOrd="0" destOrd="0" parTransId="{17C1C47E-8D1A-404A-B227-B017391CB5F6}" sibTransId="{C9B44773-68B1-427B-B9CA-0AEA186B621E}"/>
    <dgm:cxn modelId="{9B935830-CF43-408D-9428-22AA3827C734}" type="presOf" srcId="{199B2DFD-C1DE-4F94-99BC-595B743525D0}" destId="{6FB9694A-6C63-4B23-90F6-4F208C00D399}" srcOrd="0" destOrd="1" presId="urn:microsoft.com/office/officeart/2005/8/layout/vList5"/>
    <dgm:cxn modelId="{3C4E9E31-F383-473E-A55E-0D31C773E81A}" type="presOf" srcId="{02E2F554-7A61-4CB1-91B2-26B9045B2275}" destId="{A66EBD3D-E7C5-421C-B8B5-728648057DDC}" srcOrd="0" destOrd="1" presId="urn:microsoft.com/office/officeart/2005/8/layout/vList5"/>
    <dgm:cxn modelId="{C65EFE7A-5430-4917-89D2-D70BAF0289E3}" type="presOf" srcId="{2A9B6C90-9B70-4ED8-9084-8651413BB905}" destId="{A66EBD3D-E7C5-421C-B8B5-728648057DDC}" srcOrd="0" destOrd="0" presId="urn:microsoft.com/office/officeart/2005/8/layout/vList5"/>
    <dgm:cxn modelId="{45435F90-22A5-4C03-B101-FD4577E8A794}" type="presParOf" srcId="{99FD7F24-5BB9-46E8-BB7C-4B477B73B815}" destId="{BBAB8945-0B00-4547-92CF-AE59FDD0EF39}" srcOrd="0" destOrd="0" presId="urn:microsoft.com/office/officeart/2005/8/layout/vList5"/>
    <dgm:cxn modelId="{B399DCC2-FF40-4D75-A2A7-A495D4AF2387}" type="presParOf" srcId="{BBAB8945-0B00-4547-92CF-AE59FDD0EF39}" destId="{3230722F-B757-4673-BD2F-9D4BAB5CEE8D}" srcOrd="0" destOrd="0" presId="urn:microsoft.com/office/officeart/2005/8/layout/vList5"/>
    <dgm:cxn modelId="{4A0749A4-83B7-4DF9-BA0E-5506B76F10A1}" type="presParOf" srcId="{BBAB8945-0B00-4547-92CF-AE59FDD0EF39}" destId="{6FB9694A-6C63-4B23-90F6-4F208C00D399}" srcOrd="1" destOrd="0" presId="urn:microsoft.com/office/officeart/2005/8/layout/vList5"/>
    <dgm:cxn modelId="{26C2F444-58E5-4B3C-A169-EBC64ABE0EE9}" type="presParOf" srcId="{99FD7F24-5BB9-46E8-BB7C-4B477B73B815}" destId="{3E4AEBB9-D07D-412D-A9F3-5F50CE85FF20}" srcOrd="1" destOrd="0" presId="urn:microsoft.com/office/officeart/2005/8/layout/vList5"/>
    <dgm:cxn modelId="{FB2D3183-70C6-44DD-875A-CC09A2C89FEB}" type="presParOf" srcId="{99FD7F24-5BB9-46E8-BB7C-4B477B73B815}" destId="{C60E4332-AB2E-4201-AF29-E3D9D2CE99DD}" srcOrd="2" destOrd="0" presId="urn:microsoft.com/office/officeart/2005/8/layout/vList5"/>
    <dgm:cxn modelId="{B9D84324-BE5B-4514-8201-6B25BE814C19}" type="presParOf" srcId="{C60E4332-AB2E-4201-AF29-E3D9D2CE99DD}" destId="{8A3FE5E4-2689-4041-B2C5-C63BC276A3EF}" srcOrd="0" destOrd="0" presId="urn:microsoft.com/office/officeart/2005/8/layout/vList5"/>
    <dgm:cxn modelId="{62F196CC-DD4E-41F1-95F6-0E80E18CA40A}" type="presParOf" srcId="{C60E4332-AB2E-4201-AF29-E3D9D2CE99DD}" destId="{329ECF1A-78BE-41CB-B252-8011825B67CD}" srcOrd="1" destOrd="0" presId="urn:microsoft.com/office/officeart/2005/8/layout/vList5"/>
    <dgm:cxn modelId="{902C8576-A8E1-4C1E-B647-4F0EFC878EDE}" type="presParOf" srcId="{99FD7F24-5BB9-46E8-BB7C-4B477B73B815}" destId="{CF97419B-1653-4404-8A25-A4EB2811914A}" srcOrd="3" destOrd="0" presId="urn:microsoft.com/office/officeart/2005/8/layout/vList5"/>
    <dgm:cxn modelId="{C0AE58B2-3BCF-4A17-9962-82AF5DB00A66}" type="presParOf" srcId="{99FD7F24-5BB9-46E8-BB7C-4B477B73B815}" destId="{74B4E996-D144-43FA-9C7B-5183D295C315}" srcOrd="4" destOrd="0" presId="urn:microsoft.com/office/officeart/2005/8/layout/vList5"/>
    <dgm:cxn modelId="{CC23B1CA-2592-479D-988C-BB870D7E9EC9}" type="presParOf" srcId="{74B4E996-D144-43FA-9C7B-5183D295C315}" destId="{1C763A21-352A-41D1-A2E2-E305DABA275D}" srcOrd="0" destOrd="0" presId="urn:microsoft.com/office/officeart/2005/8/layout/vList5"/>
    <dgm:cxn modelId="{477107E6-023C-4B3F-96EF-D2D5DA516C5C}" type="presParOf" srcId="{74B4E996-D144-43FA-9C7B-5183D295C315}" destId="{A66EBD3D-E7C5-421C-B8B5-728648057DDC}" srcOrd="1" destOrd="0" presId="urn:microsoft.com/office/officeart/2005/8/layout/vList5"/>
    <dgm:cxn modelId="{933347A6-BCAF-495A-96A7-208A97A1751A}" type="presParOf" srcId="{99FD7F24-5BB9-46E8-BB7C-4B477B73B815}" destId="{4D3735EA-64D5-44A4-9D60-787BDDA83D1A}" srcOrd="5" destOrd="0" presId="urn:microsoft.com/office/officeart/2005/8/layout/vList5"/>
    <dgm:cxn modelId="{677D4939-AE22-4645-A75D-BD07DA38E78F}" type="presParOf" srcId="{99FD7F24-5BB9-46E8-BB7C-4B477B73B815}" destId="{120DCED0-01FF-429D-8B4B-923E0875F75E}" srcOrd="6" destOrd="0" presId="urn:microsoft.com/office/officeart/2005/8/layout/vList5"/>
    <dgm:cxn modelId="{AF6385C2-1319-4602-9D19-9A89E6EBF57F}" type="presParOf" srcId="{120DCED0-01FF-429D-8B4B-923E0875F75E}" destId="{B9324B26-5FF5-4FF7-9073-66103CBE8481}" srcOrd="0" destOrd="0" presId="urn:microsoft.com/office/officeart/2005/8/layout/vList5"/>
    <dgm:cxn modelId="{2CA929B7-976C-4CE3-A384-A173F8D12F4A}" type="presParOf" srcId="{120DCED0-01FF-429D-8B4B-923E0875F75E}" destId="{95E0557D-F0A1-4F38-8083-55DE750316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694A-6C63-4B23-90F6-4F208C00D399}">
      <dsp:nvSpPr>
        <dsp:cNvPr id="0" name=""/>
        <dsp:cNvSpPr/>
      </dsp:nvSpPr>
      <dsp:spPr>
        <a:xfrm rot="5400000">
          <a:off x="6317143" y="-2644072"/>
          <a:ext cx="837872"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Including support from external services such as speech and language support</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47814"/>
        <a:ext cx="6298938" cy="756068"/>
      </dsp:txXfrm>
    </dsp:sp>
    <dsp:sp modelId="{3230722F-B757-4673-BD2F-9D4BAB5CEE8D}">
      <dsp:nvSpPr>
        <dsp:cNvPr id="0" name=""/>
        <dsp:cNvSpPr/>
      </dsp:nvSpPr>
      <dsp:spPr>
        <a:xfrm>
          <a:off x="0" y="2177"/>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Helping those with additional needs</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53304"/>
        <a:ext cx="3463906" cy="945086"/>
      </dsp:txXfrm>
    </dsp:sp>
    <dsp:sp modelId="{329ECF1A-78BE-41CB-B252-8011825B67CD}">
      <dsp:nvSpPr>
        <dsp:cNvPr id="0" name=""/>
        <dsp:cNvSpPr/>
      </dsp:nvSpPr>
      <dsp:spPr>
        <a:xfrm rot="5400000">
          <a:off x="6317143" y="-1544364"/>
          <a:ext cx="837872"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Frequency, follow up and worksheets rather than tasks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247522"/>
        <a:ext cx="6298938" cy="756068"/>
      </dsp:txXfrm>
    </dsp:sp>
    <dsp:sp modelId="{8A3FE5E4-2689-4041-B2C5-C63BC276A3EF}">
      <dsp:nvSpPr>
        <dsp:cNvPr id="0" name=""/>
        <dsp:cNvSpPr/>
      </dsp:nvSpPr>
      <dsp:spPr>
        <a:xfrm>
          <a:off x="0" y="1101885"/>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Homework</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1153012"/>
        <a:ext cx="3463906" cy="945086"/>
      </dsp:txXfrm>
    </dsp:sp>
    <dsp:sp modelId="{A66EBD3D-E7C5-421C-B8B5-728648057DDC}">
      <dsp:nvSpPr>
        <dsp:cNvPr id="0" name=""/>
        <dsp:cNvSpPr/>
      </dsp:nvSpPr>
      <dsp:spPr>
        <a:xfrm rot="5400000">
          <a:off x="6317143" y="-444657"/>
          <a:ext cx="837872"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a:lnSpc>
              <a:spcPct val="90000"/>
            </a:lnSpc>
            <a:spcBef>
              <a:spcPct val="0"/>
            </a:spcBef>
            <a:spcAft>
              <a:spcPct val="15000"/>
            </a:spcAft>
            <a:buChar char="••"/>
          </a:pPr>
          <a:r>
            <a:rPr lang="en-US" sz="2000" kern="1200" dirty="0" smtClean="0">
              <a:latin typeface="Tahoma" panose="020B0604030504040204" pitchFamily="34" charset="0"/>
              <a:ea typeface="Tahoma" panose="020B0604030504040204" pitchFamily="34" charset="0"/>
              <a:cs typeface="Tahoma" panose="020B0604030504040204" pitchFamily="34" charset="0"/>
            </a:rPr>
            <a:t>Too many different religions being taught/ focused on</a:t>
          </a: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a:lnSpc>
              <a:spcPct val="90000"/>
            </a:lnSpc>
            <a:spcBef>
              <a:spcPct val="0"/>
            </a:spcBef>
            <a:spcAft>
              <a:spcPct val="15000"/>
            </a:spcAft>
            <a:buChar char="••"/>
          </a:pPr>
          <a:r>
            <a:rPr lang="en-US" sz="2000" kern="1200" dirty="0" smtClean="0">
              <a:latin typeface="Tahoma" panose="020B0604030504040204" pitchFamily="34" charset="0"/>
              <a:ea typeface="Tahoma" panose="020B0604030504040204" pitchFamily="34" charset="0"/>
              <a:cs typeface="Tahoma" panose="020B0604030504040204" pitchFamily="34" charset="0"/>
            </a:rPr>
            <a:t>Too much focus on one religion</a:t>
          </a: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2347229"/>
        <a:ext cx="6298938" cy="756068"/>
      </dsp:txXfrm>
    </dsp:sp>
    <dsp:sp modelId="{1C763A21-352A-41D1-A2E2-E305DABA275D}">
      <dsp:nvSpPr>
        <dsp:cNvPr id="0" name=""/>
        <dsp:cNvSpPr/>
      </dsp:nvSpPr>
      <dsp:spPr>
        <a:xfrm>
          <a:off x="0" y="2201592"/>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Religious Education</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2252719"/>
        <a:ext cx="3463906" cy="945086"/>
      </dsp:txXfrm>
    </dsp:sp>
    <dsp:sp modelId="{95E0557D-F0A1-4F38-8083-55DE7503164F}">
      <dsp:nvSpPr>
        <dsp:cNvPr id="0" name=""/>
        <dsp:cNvSpPr/>
      </dsp:nvSpPr>
      <dsp:spPr>
        <a:xfrm rot="5400000">
          <a:off x="6218542" y="655050"/>
          <a:ext cx="1035074"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Reading</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Reading books</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3357961"/>
        <a:ext cx="6289312" cy="934018"/>
      </dsp:txXfrm>
    </dsp:sp>
    <dsp:sp modelId="{B9324B26-5FF5-4FF7-9073-66103CBE8481}">
      <dsp:nvSpPr>
        <dsp:cNvPr id="0" name=""/>
        <dsp:cNvSpPr/>
      </dsp:nvSpPr>
      <dsp:spPr>
        <a:xfrm>
          <a:off x="0" y="3301300"/>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Reading</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3352427"/>
        <a:ext cx="3463906" cy="945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694A-6C63-4B23-90F6-4F208C00D399}">
      <dsp:nvSpPr>
        <dsp:cNvPr id="0" name=""/>
        <dsp:cNvSpPr/>
      </dsp:nvSpPr>
      <dsp:spPr>
        <a:xfrm rot="5400000">
          <a:off x="6263369" y="-2644072"/>
          <a:ext cx="945421"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Transition</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Hand over</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60" y="99289"/>
        <a:ext cx="6293688" cy="853117"/>
      </dsp:txXfrm>
    </dsp:sp>
    <dsp:sp modelId="{3230722F-B757-4673-BD2F-9D4BAB5CEE8D}">
      <dsp:nvSpPr>
        <dsp:cNvPr id="0" name=""/>
        <dsp:cNvSpPr/>
      </dsp:nvSpPr>
      <dsp:spPr>
        <a:xfrm>
          <a:off x="0" y="2177"/>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Preparation for Year 3</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53304"/>
        <a:ext cx="3463906" cy="945086"/>
      </dsp:txXfrm>
    </dsp:sp>
    <dsp:sp modelId="{329ECF1A-78BE-41CB-B252-8011825B67CD}">
      <dsp:nvSpPr>
        <dsp:cNvPr id="0" name=""/>
        <dsp:cNvSpPr/>
      </dsp:nvSpPr>
      <dsp:spPr>
        <a:xfrm rot="5400000">
          <a:off x="6317143" y="-1544364"/>
          <a:ext cx="837872"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Parents evening</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Mental health</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1247522"/>
        <a:ext cx="6298938" cy="756068"/>
      </dsp:txXfrm>
    </dsp:sp>
    <dsp:sp modelId="{8A3FE5E4-2689-4041-B2C5-C63BC276A3EF}">
      <dsp:nvSpPr>
        <dsp:cNvPr id="0" name=""/>
        <dsp:cNvSpPr/>
      </dsp:nvSpPr>
      <dsp:spPr>
        <a:xfrm>
          <a:off x="0" y="1101885"/>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Communication</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1153012"/>
        <a:ext cx="3463906" cy="945086"/>
      </dsp:txXfrm>
    </dsp:sp>
    <dsp:sp modelId="{A66EBD3D-E7C5-421C-B8B5-728648057DDC}">
      <dsp:nvSpPr>
        <dsp:cNvPr id="0" name=""/>
        <dsp:cNvSpPr/>
      </dsp:nvSpPr>
      <dsp:spPr>
        <a:xfrm rot="5400000">
          <a:off x="6317143" y="-444657"/>
          <a:ext cx="837872"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Tahoma" panose="020B0604030504040204" pitchFamily="34" charset="0"/>
              <a:ea typeface="Tahoma" panose="020B0604030504040204" pitchFamily="34" charset="0"/>
              <a:cs typeface="Tahoma" panose="020B0604030504040204" pitchFamily="34" charset="0"/>
            </a:rPr>
            <a:t>Additional classes</a:t>
          </a: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a:lnSpc>
              <a:spcPct val="90000"/>
            </a:lnSpc>
            <a:spcBef>
              <a:spcPct val="0"/>
            </a:spcBef>
            <a:spcAft>
              <a:spcPct val="15000"/>
            </a:spcAft>
            <a:buChar char="••"/>
          </a:pPr>
          <a:r>
            <a:rPr lang="en-US" sz="2000" kern="1200" dirty="0" smtClean="0">
              <a:latin typeface="Tahoma" panose="020B0604030504040204" pitchFamily="34" charset="0"/>
              <a:ea typeface="Tahoma" panose="020B0604030504040204" pitchFamily="34" charset="0"/>
              <a:cs typeface="Tahoma" panose="020B0604030504040204" pitchFamily="34" charset="0"/>
            </a:rPr>
            <a:t>Topic writing</a:t>
          </a: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a:lnSpc>
              <a:spcPct val="90000"/>
            </a:lnSpc>
            <a:spcBef>
              <a:spcPct val="0"/>
            </a:spcBef>
            <a:spcAft>
              <a:spcPct val="15000"/>
            </a:spcAft>
            <a:buChar char="••"/>
          </a:pPr>
          <a:r>
            <a:rPr lang="en-US" sz="2000" kern="1200" dirty="0" smtClean="0">
              <a:latin typeface="Tahoma" panose="020B0604030504040204" pitchFamily="34" charset="0"/>
              <a:ea typeface="Tahoma" panose="020B0604030504040204" pitchFamily="34" charset="0"/>
              <a:cs typeface="Tahoma" panose="020B0604030504040204" pitchFamily="34" charset="0"/>
            </a:rPr>
            <a:t>Spelling tests</a:t>
          </a:r>
          <a:endParaRPr lang="en-US" sz="20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2347229"/>
        <a:ext cx="6298938" cy="756068"/>
      </dsp:txXfrm>
    </dsp:sp>
    <dsp:sp modelId="{1C763A21-352A-41D1-A2E2-E305DABA275D}">
      <dsp:nvSpPr>
        <dsp:cNvPr id="0" name=""/>
        <dsp:cNvSpPr/>
      </dsp:nvSpPr>
      <dsp:spPr>
        <a:xfrm>
          <a:off x="0" y="2201592"/>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Extra learning</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2252719"/>
        <a:ext cx="3463906" cy="945086"/>
      </dsp:txXfrm>
    </dsp:sp>
    <dsp:sp modelId="{95E0557D-F0A1-4F38-8083-55DE7503164F}">
      <dsp:nvSpPr>
        <dsp:cNvPr id="0" name=""/>
        <dsp:cNvSpPr/>
      </dsp:nvSpPr>
      <dsp:spPr>
        <a:xfrm rot="5400000">
          <a:off x="6218542" y="655050"/>
          <a:ext cx="1035074" cy="633984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Tahoma" panose="020B0604030504040204" pitchFamily="34" charset="0"/>
              <a:ea typeface="Tahoma" panose="020B0604030504040204" pitchFamily="34" charset="0"/>
              <a:cs typeface="Tahoma" panose="020B0604030504040204" pitchFamily="34" charset="0"/>
            </a:rPr>
            <a:t>English is not parent’s first language</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3566159" y="3357961"/>
        <a:ext cx="6289312" cy="934018"/>
      </dsp:txXfrm>
    </dsp:sp>
    <dsp:sp modelId="{B9324B26-5FF5-4FF7-9073-66103CBE8481}">
      <dsp:nvSpPr>
        <dsp:cNvPr id="0" name=""/>
        <dsp:cNvSpPr/>
      </dsp:nvSpPr>
      <dsp:spPr>
        <a:xfrm>
          <a:off x="0" y="3301300"/>
          <a:ext cx="3566160" cy="10473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rPr>
            <a:t>Helping my child</a:t>
          </a:r>
          <a:endParaRPr lang="en-US" sz="3000"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dsp:txBody>
      <dsp:txXfrm>
        <a:off x="51127" y="3352427"/>
        <a:ext cx="3463906" cy="94508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9B3372-74CF-4E21-A4D4-286B22AA5A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63762BE-D43C-49F5-99A5-BF49C695927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5766F-5EC0-4797-B4D1-777FCB005B11}" type="datetimeFigureOut">
              <a:rPr lang="en-US" smtClean="0"/>
              <a:t>4/30/2024</a:t>
            </a:fld>
            <a:endParaRPr lang="en-US" dirty="0"/>
          </a:p>
        </p:txBody>
      </p:sp>
      <p:sp>
        <p:nvSpPr>
          <p:cNvPr id="4" name="Footer Placeholder 3">
            <a:extLst>
              <a:ext uri="{FF2B5EF4-FFF2-40B4-BE49-F238E27FC236}">
                <a16:creationId xmlns:a16="http://schemas.microsoft.com/office/drawing/2014/main" id="{1989E452-9BCA-4AF5-9A9C-233BF410E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6BF9F63-CE4F-44E2-A07D-7E654DE9F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0AC76B-F5B1-4D6E-BACD-2A80744AC929}" type="slidenum">
              <a:rPr lang="en-US" smtClean="0"/>
              <a:t>‹#›</a:t>
            </a:fld>
            <a:endParaRPr lang="en-US" dirty="0"/>
          </a:p>
        </p:txBody>
      </p:sp>
    </p:spTree>
    <p:extLst>
      <p:ext uri="{BB962C8B-B14F-4D97-AF65-F5344CB8AC3E}">
        <p14:creationId xmlns:p14="http://schemas.microsoft.com/office/powerpoint/2010/main" val="320514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4B5EC-152C-4627-80C0-63B10D5574EF}" type="datetimeFigureOut">
              <a:rPr lang="en-US" smtClean="0"/>
              <a:t>4/30/2024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E60E-651F-40CC-AD73-C00F10CE42B6}" type="slidenum">
              <a:rPr lang="en-US" smtClean="0"/>
              <a:t>‹#›</a:t>
            </a:fld>
            <a:endParaRPr lang="en-US" dirty="0"/>
          </a:p>
        </p:txBody>
      </p:sp>
    </p:spTree>
    <p:extLst>
      <p:ext uri="{BB962C8B-B14F-4D97-AF65-F5344CB8AC3E}">
        <p14:creationId xmlns:p14="http://schemas.microsoft.com/office/powerpoint/2010/main" val="202541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4465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900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4853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58264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472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9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5725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2041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71170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900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879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46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0263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640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808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305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556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4/30/2024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4885193"/>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file:///\\10.79.208.104\slt\Parent%20Forum\2023%202024\re-progression-of-skills%20(1).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D3E5-C7A3-47DF-A374-46BF83A69904}"/>
              </a:ext>
            </a:extLst>
          </p:cNvPr>
          <p:cNvSpPr>
            <a:spLocks noGrp="1"/>
          </p:cNvSpPr>
          <p:nvPr>
            <p:ph type="ctrTitle"/>
          </p:nvPr>
        </p:nvSpPr>
        <p:spPr>
          <a:xfrm>
            <a:off x="1876424" y="1122362"/>
            <a:ext cx="8791575" cy="3200255"/>
          </a:xfrm>
        </p:spPr>
        <p:txBody>
          <a:bodyPr>
            <a:normAutofit/>
          </a:bodyPr>
          <a:lstStyle/>
          <a:p>
            <a:pPr algn="ctr"/>
            <a:r>
              <a:rPr lang="en-US" sz="5400" dirty="0" smtClean="0">
                <a:latin typeface="Rockwell" panose="02060603020205020403" pitchFamily="18" charset="0"/>
              </a:rPr>
              <a:t>Year 1 and 2 Parent forum</a:t>
            </a:r>
            <a:endParaRPr lang="en-US" sz="5400" dirty="0">
              <a:latin typeface="Rockwell" panose="02060603020205020403" pitchFamily="18" charset="0"/>
            </a:endParaRPr>
          </a:p>
        </p:txBody>
      </p:sp>
    </p:spTree>
    <p:extLst>
      <p:ext uri="{BB962C8B-B14F-4D97-AF65-F5344CB8AC3E}">
        <p14:creationId xmlns:p14="http://schemas.microsoft.com/office/powerpoint/2010/main" val="1819359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continued</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US" dirty="0"/>
              <a:t>Parent Engagement:</a:t>
            </a:r>
          </a:p>
          <a:p>
            <a:r>
              <a:rPr lang="en-US" dirty="0"/>
              <a:t>We value parent involvement in their child's reading journey and have organized two meetings for Year 1 parents to provide information about our reading approach.</a:t>
            </a:r>
          </a:p>
          <a:p>
            <a:r>
              <a:rPr lang="en-US" dirty="0"/>
              <a:t>Meeting topics include how we teach reading and information about the Phonics Screening.</a:t>
            </a:r>
          </a:p>
          <a:p>
            <a:r>
              <a:rPr lang="en-US" dirty="0"/>
              <a:t>Meeting slides are available on our website for parents to refer to at any time</a:t>
            </a:r>
            <a:r>
              <a:rPr lang="en-US" dirty="0" smtClean="0"/>
              <a:t>.</a:t>
            </a:r>
          </a:p>
          <a:p>
            <a:r>
              <a:rPr lang="en-US" dirty="0" smtClean="0"/>
              <a:t>E-Collins does not seem to be well utilized by parents – is there a reason for this?</a:t>
            </a:r>
          </a:p>
          <a:p>
            <a:r>
              <a:rPr lang="en-US" dirty="0"/>
              <a:t>The children need to ensure that they bring the books back as we are losing a lot</a:t>
            </a:r>
          </a:p>
          <a:p>
            <a:endParaRPr lang="en-GB" dirty="0"/>
          </a:p>
        </p:txBody>
      </p:sp>
    </p:spTree>
    <p:extLst>
      <p:ext uri="{BB962C8B-B14F-4D97-AF65-F5344CB8AC3E}">
        <p14:creationId xmlns:p14="http://schemas.microsoft.com/office/powerpoint/2010/main" val="241986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Preparation for year 3</a:t>
            </a:r>
            <a:endParaRPr lang="en-GB" dirty="0"/>
          </a:p>
        </p:txBody>
      </p:sp>
      <p:sp>
        <p:nvSpPr>
          <p:cNvPr id="7" name="Content Placeholder 6"/>
          <p:cNvSpPr>
            <a:spLocks noGrp="1"/>
          </p:cNvSpPr>
          <p:nvPr>
            <p:ph idx="1"/>
          </p:nvPr>
        </p:nvSpPr>
        <p:spPr/>
        <p:txBody>
          <a:bodyPr>
            <a:normAutofit fontScale="62500" lnSpcReduction="20000"/>
          </a:bodyPr>
          <a:lstStyle/>
          <a:p>
            <a:r>
              <a:rPr lang="en-US" dirty="0"/>
              <a:t>Continuous Transition Process:</a:t>
            </a:r>
          </a:p>
          <a:p>
            <a:pPr lvl="1"/>
            <a:r>
              <a:rPr lang="en-US" dirty="0"/>
              <a:t>Transition is not a one-time event but a continuous process that takes place throughout the year.</a:t>
            </a:r>
          </a:p>
          <a:p>
            <a:pPr lvl="1"/>
            <a:r>
              <a:rPr lang="en-US" dirty="0"/>
              <a:t>We integrate transition activities and discussions into the curriculum to familiarize children with the expectations and changes they will encounter in Year 3.</a:t>
            </a:r>
          </a:p>
          <a:p>
            <a:r>
              <a:rPr lang="en-US" dirty="0"/>
              <a:t>Transition Work:</a:t>
            </a:r>
          </a:p>
          <a:p>
            <a:pPr lvl="1"/>
            <a:r>
              <a:rPr lang="en-US" dirty="0"/>
              <a:t>Children are provided with transition booklets containing information and activities to help them understand what to expect in Year 3.</a:t>
            </a:r>
          </a:p>
          <a:p>
            <a:pPr lvl="1"/>
            <a:r>
              <a:rPr lang="en-US" dirty="0"/>
              <a:t>These booklets serve as a valuable resource for children to refer to and prepare for the transition.</a:t>
            </a:r>
          </a:p>
          <a:p>
            <a:r>
              <a:rPr lang="en-US" dirty="0"/>
              <a:t>Transition Visits:</a:t>
            </a:r>
          </a:p>
          <a:p>
            <a:pPr lvl="1"/>
            <a:r>
              <a:rPr lang="en-US" dirty="0"/>
              <a:t>Transition visits are organized to give children the opportunity to familiarize themselves with the Year 3 environment.</a:t>
            </a:r>
          </a:p>
          <a:p>
            <a:pPr lvl="1"/>
            <a:r>
              <a:rPr lang="en-US" dirty="0"/>
              <a:t>During these visits, children can explore their new classrooms, meet their new teachers, and ask any questions they may have about the transition.</a:t>
            </a:r>
          </a:p>
          <a:p>
            <a:r>
              <a:rPr lang="en-US" dirty="0"/>
              <a:t>Handover Meetings:</a:t>
            </a:r>
          </a:p>
          <a:p>
            <a:pPr lvl="1"/>
            <a:r>
              <a:rPr lang="en-US" dirty="0"/>
              <a:t>Handover meetings between Year 2 and Year 3 teachers ensure a seamless transition for each child.</a:t>
            </a:r>
          </a:p>
          <a:p>
            <a:pPr lvl="1"/>
            <a:r>
              <a:rPr lang="en-US" dirty="0"/>
              <a:t>Teachers discuss individual student needs, strengths, and areas for development to ensure continuity of support and learning.</a:t>
            </a:r>
          </a:p>
        </p:txBody>
      </p:sp>
      <p:sp>
        <p:nvSpPr>
          <p:cNvPr id="5" name="Content Placeholder 2"/>
          <p:cNvSpPr txBox="1">
            <a:spLocks/>
          </p:cNvSpPr>
          <p:nvPr/>
        </p:nvSpPr>
        <p:spPr>
          <a:xfrm>
            <a:off x="1141412" y="2249487"/>
            <a:ext cx="9905999" cy="354171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215621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
            </a:r>
            <a:r>
              <a:rPr lang="en-GB" dirty="0" smtClean="0"/>
              <a:t>ommunication</a:t>
            </a:r>
            <a:endParaRPr lang="en-GB" dirty="0"/>
          </a:p>
        </p:txBody>
      </p:sp>
      <p:sp>
        <p:nvSpPr>
          <p:cNvPr id="3" name="Content Placeholder 2"/>
          <p:cNvSpPr>
            <a:spLocks noGrp="1"/>
          </p:cNvSpPr>
          <p:nvPr>
            <p:ph idx="1"/>
          </p:nvPr>
        </p:nvSpPr>
        <p:spPr>
          <a:xfrm>
            <a:off x="1006764" y="1717964"/>
            <a:ext cx="10252363" cy="4553527"/>
          </a:xfrm>
        </p:spPr>
        <p:txBody>
          <a:bodyPr>
            <a:normAutofit fontScale="55000" lnSpcReduction="20000"/>
          </a:bodyPr>
          <a:lstStyle/>
          <a:p>
            <a:r>
              <a:rPr lang="en-US" dirty="0"/>
              <a:t>Texts and Emails:</a:t>
            </a:r>
          </a:p>
          <a:p>
            <a:pPr lvl="1"/>
            <a:r>
              <a:rPr lang="en-US" dirty="0"/>
              <a:t>We use texts and emails to provide timely updates, reminders, and important announcements directly to parents' mobile devices and email inboxes.</a:t>
            </a:r>
          </a:p>
          <a:p>
            <a:pPr lvl="1"/>
            <a:r>
              <a:rPr lang="en-US" dirty="0"/>
              <a:t>This instant communication channel ensures that parents stay informed about school events, deadlines, and any urgent matters.</a:t>
            </a:r>
          </a:p>
          <a:p>
            <a:r>
              <a:rPr lang="en-US" dirty="0"/>
              <a:t>Welcome Meetings:</a:t>
            </a:r>
          </a:p>
          <a:p>
            <a:pPr lvl="1"/>
            <a:r>
              <a:rPr lang="en-US" dirty="0"/>
              <a:t>At the beginning of the school year, we host welcome meetings to introduce parents to our staff, school policies, and key information about the academic year ahead.</a:t>
            </a:r>
          </a:p>
          <a:p>
            <a:pPr lvl="1"/>
            <a:r>
              <a:rPr lang="en-US" dirty="0"/>
              <a:t>These meetings provide an opportunity for parents to ask questions, meet other parents, and learn how they can support their child's education</a:t>
            </a:r>
            <a:r>
              <a:rPr lang="en-US" dirty="0" smtClean="0"/>
              <a:t>.</a:t>
            </a:r>
          </a:p>
          <a:p>
            <a:pPr lvl="1"/>
            <a:r>
              <a:rPr lang="en-US" dirty="0" smtClean="0"/>
              <a:t>Parents evenings</a:t>
            </a:r>
            <a:endParaRPr lang="en-US" dirty="0"/>
          </a:p>
          <a:p>
            <a:r>
              <a:rPr lang="en-US" dirty="0"/>
              <a:t>Workshops:</a:t>
            </a:r>
          </a:p>
          <a:p>
            <a:pPr lvl="1"/>
            <a:r>
              <a:rPr lang="en-US" dirty="0"/>
              <a:t>We organize workshops on topics such as reading and </a:t>
            </a:r>
            <a:r>
              <a:rPr lang="en-US" dirty="0" smtClean="0"/>
              <a:t>math's </a:t>
            </a:r>
            <a:r>
              <a:rPr lang="en-US" dirty="0"/>
              <a:t>to provide parents with valuable insights and strategies to support their child's learning at home.</a:t>
            </a:r>
          </a:p>
          <a:p>
            <a:pPr lvl="1"/>
            <a:r>
              <a:rPr lang="en-US" dirty="0"/>
              <a:t>These workshops cover important skills and techniques and offer practical tips that parents can implement to reinforce learning outside of school.</a:t>
            </a:r>
          </a:p>
          <a:p>
            <a:r>
              <a:rPr lang="en-US" dirty="0"/>
              <a:t>Peek </a:t>
            </a:r>
            <a:r>
              <a:rPr lang="en-US" dirty="0" smtClean="0"/>
              <a:t>at </a:t>
            </a:r>
            <a:r>
              <a:rPr lang="en-US" dirty="0" smtClean="0"/>
              <a:t>the </a:t>
            </a:r>
            <a:r>
              <a:rPr lang="en-US" dirty="0"/>
              <a:t>Week:</a:t>
            </a:r>
          </a:p>
          <a:p>
            <a:pPr lvl="1"/>
            <a:r>
              <a:rPr lang="en-US" dirty="0"/>
              <a:t>Our "Peek </a:t>
            </a:r>
            <a:r>
              <a:rPr lang="en-US" dirty="0" smtClean="0"/>
              <a:t>at </a:t>
            </a:r>
            <a:r>
              <a:rPr lang="en-US" dirty="0"/>
              <a:t>the Week" feature gives parents a glimpse into the upcoming week's curriculum, activities, and events.</a:t>
            </a:r>
          </a:p>
          <a:p>
            <a:pPr lvl="1"/>
            <a:r>
              <a:rPr lang="en-US" dirty="0"/>
              <a:t>This weekly overview helps parents stay informed about what their child will be learning and participating in, allowing them to engage in meaningful conversations and support their child's educational journey.</a:t>
            </a:r>
          </a:p>
          <a:p>
            <a:r>
              <a:rPr lang="en-US" dirty="0"/>
              <a:t>Weekly Newsletters:</a:t>
            </a:r>
          </a:p>
          <a:p>
            <a:pPr lvl="1"/>
            <a:r>
              <a:rPr lang="en-US" dirty="0"/>
              <a:t>We publish weekly newsletters to provide parents with a comprehensive overview of school news, achievements, upcoming events, and important reminders.</a:t>
            </a:r>
          </a:p>
          <a:p>
            <a:pPr lvl="1"/>
            <a:r>
              <a:rPr lang="en-US" dirty="0"/>
              <a:t>Our newsletters serve as a valuable resource for staying up-to-date with school happenings and fostering a strong school-home partnership.</a:t>
            </a:r>
          </a:p>
        </p:txBody>
      </p:sp>
    </p:spTree>
    <p:extLst>
      <p:ext uri="{BB962C8B-B14F-4D97-AF65-F5344CB8AC3E}">
        <p14:creationId xmlns:p14="http://schemas.microsoft.com/office/powerpoint/2010/main" val="61498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Extra learning</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US" dirty="0"/>
              <a:t>Parental Requests: We value and consider parental requests for additional classes and clubs as it reflects a commitment to holistic development.</a:t>
            </a:r>
          </a:p>
          <a:p>
            <a:r>
              <a:rPr lang="en-US" dirty="0"/>
              <a:t>Teacher Workload: We acknowledge the significant time and effort teachers invest in their core responsibilities alongside extra-curricular activities.</a:t>
            </a:r>
          </a:p>
          <a:p>
            <a:r>
              <a:rPr lang="en-US" dirty="0"/>
              <a:t>School Budgets: Resource availability, including funding and facilities, influences the range of extra-curricular clubs we can offer. Responsible budgeting ensures sustainability.</a:t>
            </a:r>
          </a:p>
          <a:p>
            <a:pPr marL="0" indent="0">
              <a:buNone/>
            </a:pPr>
            <a:r>
              <a:rPr lang="en-US" dirty="0" smtClean="0"/>
              <a:t>Conclusion</a:t>
            </a:r>
            <a:r>
              <a:rPr lang="en-US" dirty="0"/>
              <a:t>:</a:t>
            </a:r>
          </a:p>
          <a:p>
            <a:r>
              <a:rPr lang="en-US" dirty="0"/>
              <a:t>Your support for your child's enrichment is appreciated. We'll continue offering diverse extra-curricular opportunities while managing workload and budgets responsibly, fostering a well-rounded educational experience.</a:t>
            </a:r>
          </a:p>
          <a:p>
            <a:pPr fontAlgn="t"/>
            <a:endParaRPr lang="en-GB" dirty="0"/>
          </a:p>
          <a:p>
            <a:endParaRPr lang="en-GB" dirty="0"/>
          </a:p>
        </p:txBody>
      </p:sp>
    </p:spTree>
    <p:extLst>
      <p:ext uri="{BB962C8B-B14F-4D97-AF65-F5344CB8AC3E}">
        <p14:creationId xmlns:p14="http://schemas.microsoft.com/office/powerpoint/2010/main" val="341168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comments</a:t>
            </a:r>
            <a:endParaRPr lang="en-GB" dirty="0"/>
          </a:p>
        </p:txBody>
      </p:sp>
      <p:sp>
        <p:nvSpPr>
          <p:cNvPr id="3" name="Content Placeholder 2"/>
          <p:cNvSpPr>
            <a:spLocks noGrp="1"/>
          </p:cNvSpPr>
          <p:nvPr>
            <p:ph idx="1"/>
          </p:nvPr>
        </p:nvSpPr>
        <p:spPr/>
        <p:txBody>
          <a:bodyPr/>
          <a:lstStyle/>
          <a:p>
            <a:pPr fontAlgn="t"/>
            <a:r>
              <a:rPr lang="en-GB" b="1" dirty="0"/>
              <a:t>Topic writing – we ensure that writing features across the curriculum</a:t>
            </a:r>
          </a:p>
          <a:p>
            <a:pPr fontAlgn="t"/>
            <a:r>
              <a:rPr lang="en-GB" b="1" dirty="0"/>
              <a:t>Spellings – tested in Year 2, </a:t>
            </a:r>
          </a:p>
          <a:p>
            <a:pPr fontAlgn="t"/>
            <a:r>
              <a:rPr lang="en-GB" dirty="0"/>
              <a:t>We don’t do explicit spelling tests in Year 1 but children do write 3 words independently in daily phonics lessons where we check spelling. Prior to sending home QR codes for the phonics screening, children were sent home with 5 tricky words to practise.</a:t>
            </a:r>
          </a:p>
          <a:p>
            <a:endParaRPr lang="en-GB" dirty="0"/>
          </a:p>
        </p:txBody>
      </p:sp>
    </p:spTree>
    <p:extLst>
      <p:ext uri="{BB962C8B-B14F-4D97-AF65-F5344CB8AC3E}">
        <p14:creationId xmlns:p14="http://schemas.microsoft.com/office/powerpoint/2010/main" val="3432680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Helping my child when my first language is not English</a:t>
            </a:r>
            <a:endParaRPr lang="en-GB" dirty="0"/>
          </a:p>
        </p:txBody>
      </p:sp>
      <p:sp>
        <p:nvSpPr>
          <p:cNvPr id="3" name="Content Placeholder 2"/>
          <p:cNvSpPr>
            <a:spLocks noGrp="1"/>
          </p:cNvSpPr>
          <p:nvPr>
            <p:ph idx="1"/>
          </p:nvPr>
        </p:nvSpPr>
        <p:spPr>
          <a:xfrm>
            <a:off x="1004305" y="2069378"/>
            <a:ext cx="9760676" cy="4647305"/>
          </a:xfrm>
        </p:spPr>
        <p:txBody>
          <a:bodyPr>
            <a:normAutofit fontScale="62500" lnSpcReduction="20000"/>
          </a:bodyPr>
          <a:lstStyle/>
          <a:p>
            <a:r>
              <a:rPr lang="en-US" sz="2200" b="1" dirty="0"/>
              <a:t>Maintain a Positive Attitude</a:t>
            </a:r>
            <a:r>
              <a:rPr lang="en-US" sz="2200" dirty="0"/>
              <a:t>: Encourage your child to embrace their multilingualism as a strength. Show enthusiasm for their learning journey and express confidence in their ability to succeed.</a:t>
            </a:r>
          </a:p>
          <a:p>
            <a:r>
              <a:rPr lang="en-US" sz="2200" b="1" dirty="0"/>
              <a:t>Language Support at Home</a:t>
            </a:r>
            <a:r>
              <a:rPr lang="en-US" sz="2200" dirty="0"/>
              <a:t>: While it's essential for children to learn the school's language, maintaining proficiency in the home language is also beneficial. Continue speaking your native language at home to provide a strong foundation in both languages.</a:t>
            </a:r>
          </a:p>
          <a:p>
            <a:r>
              <a:rPr lang="en-US" sz="2200" b="1" dirty="0"/>
              <a:t>Create a Language-Rich Environment</a:t>
            </a:r>
            <a:r>
              <a:rPr lang="en-US" sz="2200" dirty="0"/>
              <a:t>: Surround your child with books, music, and media in both languages. Reading together in your native language can enhance vocabulary and comprehension skills.</a:t>
            </a:r>
          </a:p>
          <a:p>
            <a:r>
              <a:rPr lang="en-US" sz="2200" b="1" dirty="0"/>
              <a:t>Engage in Learning Activities</a:t>
            </a:r>
            <a:r>
              <a:rPr lang="en-US" sz="2200" dirty="0"/>
              <a:t>: Participate in educational activities with your child that reinforce learning concepts. This could include solving puzzles, playing educational games, or exploring educational websites and apps in your native language.</a:t>
            </a:r>
          </a:p>
          <a:p>
            <a:r>
              <a:rPr lang="en-US" sz="2200" b="1" dirty="0"/>
              <a:t>Communicate with Teachers</a:t>
            </a:r>
            <a:r>
              <a:rPr lang="en-US" sz="2200" dirty="0"/>
              <a:t>: Establish open communication with your child's teachers to understand the curriculum and how you can support learning at home. Don't hesitate to ask for resources or strategies tailored to your child's language needs.</a:t>
            </a:r>
          </a:p>
          <a:p>
            <a:r>
              <a:rPr lang="en-US" sz="2200" b="1" dirty="0" smtClean="0"/>
              <a:t>Celebrate </a:t>
            </a:r>
            <a:r>
              <a:rPr lang="en-US" sz="2200" b="1" dirty="0"/>
              <a:t>Cultural Heritage</a:t>
            </a:r>
            <a:r>
              <a:rPr lang="en-US" sz="2200" dirty="0"/>
              <a:t>: Embrace and celebrate your family's cultural heritage. Share stories, traditions, and customs with your child to instill pride in their cultural identity.</a:t>
            </a:r>
          </a:p>
          <a:p>
            <a:r>
              <a:rPr lang="en-US" sz="2200" b="1" dirty="0"/>
              <a:t>Set Realistic Expectations</a:t>
            </a:r>
            <a:r>
              <a:rPr lang="en-US" sz="2200" dirty="0"/>
              <a:t>: Recognize that language acquisition takes time and patience. Be supportive and encouraging, and celebrate your child's progress along the way.</a:t>
            </a:r>
          </a:p>
          <a:p>
            <a:r>
              <a:rPr lang="en-US" sz="2200" b="1" dirty="0"/>
              <a:t>Seek Additional Support if Needed</a:t>
            </a:r>
            <a:r>
              <a:rPr lang="en-US" sz="2200" dirty="0"/>
              <a:t>: If your child is struggling with language barriers in school, don't hesitate to seek additional support from teachers, counselors, or language specialists. Collaboration between home and school is key to ensuring your child's academic success.</a:t>
            </a:r>
          </a:p>
          <a:p>
            <a:endParaRPr lang="en-GB" dirty="0"/>
          </a:p>
        </p:txBody>
      </p:sp>
    </p:spTree>
    <p:extLst>
      <p:ext uri="{BB962C8B-B14F-4D97-AF65-F5344CB8AC3E}">
        <p14:creationId xmlns:p14="http://schemas.microsoft.com/office/powerpoint/2010/main" val="206924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The general themes</a:t>
            </a:r>
            <a:endParaRPr lang="en-US" sz="4400" dirty="0">
              <a:latin typeface="Rockwell" panose="02060603020205020403" pitchFamily="18" charset="0"/>
            </a:endParaRPr>
          </a:p>
        </p:txBody>
      </p:sp>
      <p:graphicFrame>
        <p:nvGraphicFramePr>
          <p:cNvPr id="4" name="Content Placeholder 3">
            <a:extLst>
              <a:ext uri="{FF2B5EF4-FFF2-40B4-BE49-F238E27FC236}">
                <a16:creationId xmlns:a16="http://schemas.microsoft.com/office/drawing/2014/main" id="{8D4F1745-A55E-4835-88EB-BC637121B608}"/>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501175526"/>
              </p:ext>
            </p:extLst>
          </p:nvPr>
        </p:nvGraphicFramePr>
        <p:xfrm>
          <a:off x="1141411" y="1742411"/>
          <a:ext cx="9906000" cy="4350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3689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smtClean="0">
                <a:latin typeface="Rockwell" panose="02060603020205020403" pitchFamily="18" charset="0"/>
              </a:rPr>
              <a:t>The general themes</a:t>
            </a:r>
            <a:endParaRPr lang="en-US" sz="4400" dirty="0">
              <a:latin typeface="Rockwell" panose="02060603020205020403" pitchFamily="18" charset="0"/>
            </a:endParaRPr>
          </a:p>
        </p:txBody>
      </p:sp>
      <p:graphicFrame>
        <p:nvGraphicFramePr>
          <p:cNvPr id="4" name="Content Placeholder 3">
            <a:extLst>
              <a:ext uri="{FF2B5EF4-FFF2-40B4-BE49-F238E27FC236}">
                <a16:creationId xmlns:a16="http://schemas.microsoft.com/office/drawing/2014/main" id="{8D4F1745-A55E-4835-88EB-BC637121B608}"/>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1248265388"/>
              </p:ext>
            </p:extLst>
          </p:nvPr>
        </p:nvGraphicFramePr>
        <p:xfrm>
          <a:off x="1141411" y="1742411"/>
          <a:ext cx="9906000" cy="4350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1273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fontScale="90000"/>
          </a:bodyPr>
          <a:lstStyle/>
          <a:p>
            <a:r>
              <a:rPr lang="en-US" sz="4400" dirty="0" smtClean="0">
                <a:latin typeface="Rockwell" panose="02060603020205020403" pitchFamily="18" charset="0"/>
              </a:rPr>
              <a:t>Helping those with additional needs</a:t>
            </a:r>
            <a:endParaRPr lang="en-US" sz="4400" dirty="0">
              <a:latin typeface="Rockwell" panose="02060603020205020403" pitchFamily="18" charset="0"/>
            </a:endParaRP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idx="1"/>
          </p:nvPr>
        </p:nvSpPr>
        <p:spPr>
          <a:xfrm>
            <a:off x="1069470" y="2244436"/>
            <a:ext cx="10049884" cy="4036292"/>
          </a:xfrm>
        </p:spPr>
        <p:txBody>
          <a:bodyPr>
            <a:normAutofit fontScale="92500" lnSpcReduction="20000"/>
          </a:bodyPr>
          <a:lstStyle/>
          <a:p>
            <a:r>
              <a:rPr lang="en-US" dirty="0"/>
              <a:t>High quality teaching strategies for all children</a:t>
            </a:r>
          </a:p>
          <a:p>
            <a:r>
              <a:rPr lang="en-US" dirty="0"/>
              <a:t>Access to both teacher and support assistant for learning</a:t>
            </a:r>
          </a:p>
          <a:p>
            <a:r>
              <a:rPr lang="en-US" dirty="0"/>
              <a:t>Assessments used to identify knowledge gaps</a:t>
            </a:r>
          </a:p>
          <a:p>
            <a:r>
              <a:rPr lang="en-US" dirty="0"/>
              <a:t>Interventions planned based on assessment results</a:t>
            </a:r>
          </a:p>
          <a:p>
            <a:r>
              <a:rPr lang="en-US" dirty="0"/>
              <a:t>Provision map tracks interventions for each child</a:t>
            </a:r>
          </a:p>
          <a:p>
            <a:r>
              <a:rPr lang="en-US" dirty="0"/>
              <a:t>Regular pupil progress meetings to monitor progress</a:t>
            </a:r>
          </a:p>
          <a:p>
            <a:r>
              <a:rPr lang="en-US" dirty="0"/>
              <a:t>Identification of children not making expected progress</a:t>
            </a:r>
          </a:p>
          <a:p>
            <a:r>
              <a:rPr lang="en-US" dirty="0"/>
              <a:t>Implementation of catch-up and intervention plans</a:t>
            </a:r>
          </a:p>
          <a:p>
            <a:r>
              <a:rPr lang="en-US" dirty="0"/>
              <a:t>Consideration of special needs if limited progress persists</a:t>
            </a:r>
          </a:p>
          <a:p>
            <a:r>
              <a:rPr lang="en-US" dirty="0" smtClean="0"/>
              <a:t>Where </a:t>
            </a:r>
            <a:r>
              <a:rPr lang="en-US" dirty="0" smtClean="0"/>
              <a:t>appropriate, f</a:t>
            </a:r>
            <a:r>
              <a:rPr lang="en-US" dirty="0" smtClean="0"/>
              <a:t>urther </a:t>
            </a:r>
            <a:r>
              <a:rPr lang="en-US" dirty="0"/>
              <a:t>assessments by specialists like Educational Psychologists, Speech and Language Therapists, and Occupational Therapists</a:t>
            </a:r>
          </a:p>
          <a:p>
            <a:endParaRPr lang="en-US"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2179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fontScale="90000"/>
          </a:bodyPr>
          <a:lstStyle/>
          <a:p>
            <a:r>
              <a:rPr lang="en-US" sz="4400" dirty="0" smtClean="0">
                <a:latin typeface="Rockwell" panose="02060603020205020403" pitchFamily="18" charset="0"/>
              </a:rPr>
              <a:t>Homework – </a:t>
            </a:r>
            <a:br>
              <a:rPr lang="en-US" sz="4400" dirty="0" smtClean="0">
                <a:latin typeface="Rockwell" panose="02060603020205020403" pitchFamily="18" charset="0"/>
              </a:rPr>
            </a:br>
            <a:r>
              <a:rPr lang="en-US" sz="4400" dirty="0" smtClean="0">
                <a:latin typeface="Rockwell" panose="02060603020205020403" pitchFamily="18" charset="0"/>
              </a:rPr>
              <a:t>Finding the right balance</a:t>
            </a:r>
            <a:endParaRPr lang="en-US" sz="4400" dirty="0">
              <a:latin typeface="Rockwell" panose="02060603020205020403" pitchFamily="18" charset="0"/>
            </a:endParaRP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sz="half" idx="1"/>
          </p:nvPr>
        </p:nvSpPr>
        <p:spPr>
          <a:xfrm>
            <a:off x="892028" y="1767968"/>
            <a:ext cx="7470576" cy="4358511"/>
          </a:xfrm>
        </p:spPr>
        <p:txBody>
          <a:bodyPr>
            <a:normAutofit fontScale="77500" lnSpcReduction="20000"/>
          </a:bodyPr>
          <a:lstStyle/>
          <a:p>
            <a:pPr marL="0" indent="0">
              <a:buNone/>
            </a:pPr>
            <a:r>
              <a:rPr lang="en-US" b="1" dirty="0"/>
              <a:t>No Significant Effects</a:t>
            </a:r>
            <a:r>
              <a:rPr lang="en-US" dirty="0"/>
              <a:t>:</a:t>
            </a:r>
          </a:p>
          <a:p>
            <a:pPr lvl="1"/>
            <a:r>
              <a:rPr lang="en-US" dirty="0"/>
              <a:t>The correlation between homework and improved academic performance is weaker in primary school compared to secondary school.</a:t>
            </a:r>
          </a:p>
          <a:p>
            <a:pPr lvl="1"/>
            <a:r>
              <a:rPr lang="en-US" dirty="0"/>
              <a:t>Excessive homework can lead to stress, exhaustion, and a negative attitude toward learning</a:t>
            </a:r>
            <a:r>
              <a:rPr lang="en-US" dirty="0" smtClean="0"/>
              <a:t>.</a:t>
            </a:r>
          </a:p>
          <a:p>
            <a:pPr marL="0" indent="0">
              <a:buNone/>
            </a:pPr>
            <a:r>
              <a:rPr lang="en-US" b="1" dirty="0" smtClean="0"/>
              <a:t>Need to find the right balance</a:t>
            </a:r>
            <a:r>
              <a:rPr lang="en-US" dirty="0" smtClean="0"/>
              <a:t>:</a:t>
            </a:r>
            <a:endParaRPr lang="en-US" dirty="0"/>
          </a:p>
          <a:p>
            <a:pPr lvl="1"/>
            <a:r>
              <a:rPr lang="en-US" dirty="0" smtClean="0"/>
              <a:t>The lack of strong evidence that homework impacts outcomes means that I need to consider whether I ask teachers to expend time and effort into homework or into other strategies that do have an impact on outcomes such as planning and lesson preparation. </a:t>
            </a:r>
          </a:p>
          <a:p>
            <a:pPr lvl="1"/>
            <a:r>
              <a:rPr lang="en-US" dirty="0" smtClean="0"/>
              <a:t>Our homework focusses on the core skills for reading and number fluency, increasing impact but keeping work load to a minimum.</a:t>
            </a:r>
            <a:endParaRPr lang="en-US" dirty="0"/>
          </a:p>
          <a:p>
            <a:pPr marL="0" indent="0">
              <a:buNone/>
            </a:pPr>
            <a:endParaRPr lang="en-GB" dirty="0" smtClean="0"/>
          </a:p>
          <a:p>
            <a:r>
              <a:rPr lang="en-GB" dirty="0" smtClean="0"/>
              <a:t>Year </a:t>
            </a:r>
            <a:r>
              <a:rPr lang="en-GB" dirty="0"/>
              <a:t>2 </a:t>
            </a:r>
            <a:r>
              <a:rPr lang="en-GB" dirty="0" smtClean="0"/>
              <a:t>homework </a:t>
            </a:r>
            <a:r>
              <a:rPr lang="en-GB" dirty="0"/>
              <a:t>– Maths paper sheet every week, topic sheet, spelling tests every Friday, daily </a:t>
            </a:r>
            <a:r>
              <a:rPr lang="en-GB" dirty="0" smtClean="0"/>
              <a:t>reading.</a:t>
            </a:r>
          </a:p>
          <a:p>
            <a:pPr marL="0" indent="0">
              <a:buNone/>
            </a:pPr>
            <a:endParaRPr lang="en-GB" dirty="0" smtClean="0"/>
          </a:p>
          <a:p>
            <a:r>
              <a:rPr lang="en-GB" dirty="0" smtClean="0"/>
              <a:t>Year 1 </a:t>
            </a:r>
            <a:r>
              <a:rPr lang="en-GB" dirty="0"/>
              <a:t>homework- maths paper sheet every week, English paper sheet every week, phonics QR code to scan in the build up to the screening and 5 tricky words to practise at home (this has now </a:t>
            </a:r>
            <a:r>
              <a:rPr lang="en-GB" dirty="0" smtClean="0"/>
              <a:t>stopped </a:t>
            </a:r>
            <a:r>
              <a:rPr lang="en-GB" dirty="0"/>
              <a:t>whilst we have the QR codes).</a:t>
            </a:r>
          </a:p>
          <a:p>
            <a:endParaRPr lang="en-GB" dirty="0" smtClean="0"/>
          </a:p>
          <a:p>
            <a:endParaRPr lang="en-GB" dirty="0"/>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5" name="Content Placeholder 4"/>
          <p:cNvPicPr>
            <a:picLocks noGrp="1" noChangeAspect="1"/>
          </p:cNvPicPr>
          <p:nvPr>
            <p:ph sz="half" idx="2"/>
          </p:nvPr>
        </p:nvPicPr>
        <p:blipFill>
          <a:blip r:embed="rId2"/>
          <a:stretch>
            <a:fillRect/>
          </a:stretch>
        </p:blipFill>
        <p:spPr>
          <a:xfrm>
            <a:off x="8276306" y="2484841"/>
            <a:ext cx="3791568" cy="2523116"/>
          </a:xfrm>
          <a:prstGeom prst="rect">
            <a:avLst/>
          </a:prstGeom>
        </p:spPr>
      </p:pic>
    </p:spTree>
    <p:extLst>
      <p:ext uri="{BB962C8B-B14F-4D97-AF65-F5344CB8AC3E}">
        <p14:creationId xmlns:p14="http://schemas.microsoft.com/office/powerpoint/2010/main" val="1398410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dirty="0"/>
              <a:t>Understanding Our Approach to Religious Education</a:t>
            </a:r>
            <a:endParaRPr lang="en-US" sz="4400" dirty="0">
              <a:latin typeface="Rockwell" panose="02060603020205020403" pitchFamily="18" charset="0"/>
            </a:endParaRPr>
          </a:p>
        </p:txBody>
      </p:sp>
      <p:sp>
        <p:nvSpPr>
          <p:cNvPr id="3" name="Content Placeholder 2"/>
          <p:cNvSpPr>
            <a:spLocks noGrp="1"/>
          </p:cNvSpPr>
          <p:nvPr>
            <p:ph idx="1"/>
          </p:nvPr>
        </p:nvSpPr>
        <p:spPr/>
        <p:txBody>
          <a:bodyPr>
            <a:normAutofit/>
          </a:bodyPr>
          <a:lstStyle/>
          <a:p>
            <a:r>
              <a:rPr lang="en-GB" dirty="0" smtClean="0"/>
              <a:t>We follow the Discovery RE scheme of work.</a:t>
            </a:r>
          </a:p>
          <a:p>
            <a:r>
              <a:rPr lang="en-GB" dirty="0" smtClean="0">
                <a:hlinkClick r:id="rId2" action="ppaction://hlinkfile"/>
              </a:rPr>
              <a:t>\\10.79.208.104\slt\Parent Forum\2023 2024\re-progression-of-skills (1).docx</a:t>
            </a:r>
            <a:endParaRPr lang="en-GB" dirty="0" smtClean="0"/>
          </a:p>
          <a:p>
            <a:r>
              <a:rPr lang="en-US" dirty="0"/>
              <a:t>we believe in fostering an inclusive environment where every child feels valued and respected, regardless of their religious background</a:t>
            </a:r>
            <a:r>
              <a:rPr lang="en-US" dirty="0" smtClean="0"/>
              <a:t>.</a:t>
            </a:r>
          </a:p>
          <a:p>
            <a:r>
              <a:rPr lang="en-US" dirty="0"/>
              <a:t>Our approach to Religious Education (RE) is grounded in recognition and respect for the diverse religious beliefs within our school community.</a:t>
            </a:r>
          </a:p>
          <a:p>
            <a:endParaRPr lang="en-GB" dirty="0"/>
          </a:p>
        </p:txBody>
      </p:sp>
    </p:spTree>
    <p:extLst>
      <p:ext uri="{BB962C8B-B14F-4D97-AF65-F5344CB8AC3E}">
        <p14:creationId xmlns:p14="http://schemas.microsoft.com/office/powerpoint/2010/main" val="1348318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Points:</a:t>
            </a:r>
          </a:p>
        </p:txBody>
      </p:sp>
      <p:sp>
        <p:nvSpPr>
          <p:cNvPr id="3" name="Content Placeholder 2"/>
          <p:cNvSpPr>
            <a:spLocks noGrp="1"/>
          </p:cNvSpPr>
          <p:nvPr>
            <p:ph idx="1"/>
          </p:nvPr>
        </p:nvSpPr>
        <p:spPr/>
        <p:txBody>
          <a:bodyPr>
            <a:normAutofit fontScale="85000" lnSpcReduction="20000"/>
          </a:bodyPr>
          <a:lstStyle/>
          <a:p>
            <a:r>
              <a:rPr lang="en-US" dirty="0"/>
              <a:t>Inclusive Representation:</a:t>
            </a:r>
          </a:p>
          <a:p>
            <a:pPr lvl="1"/>
            <a:r>
              <a:rPr lang="en-US" dirty="0"/>
              <a:t>We actively recognize the religions present in our school community through various channels, including newsletters, events, and assemblies.</a:t>
            </a:r>
          </a:p>
          <a:p>
            <a:pPr lvl="1"/>
            <a:r>
              <a:rPr lang="en-US" dirty="0"/>
              <a:t>By highlighting different religious traditions, we aim to promote understanding, tolerance, and appreciation for diversity among our students.</a:t>
            </a:r>
          </a:p>
          <a:p>
            <a:r>
              <a:rPr lang="en-US" dirty="0"/>
              <a:t>Clear Identification:</a:t>
            </a:r>
          </a:p>
          <a:p>
            <a:pPr lvl="1"/>
            <a:r>
              <a:rPr lang="en-US" dirty="0"/>
              <a:t>When discussing a particular religion in our curriculum or during school activities, we are careful to name the religion and provide information about who might worship in this way.</a:t>
            </a:r>
          </a:p>
          <a:p>
            <a:pPr lvl="1"/>
            <a:r>
              <a:rPr lang="en-US" dirty="0"/>
              <a:t>This approach helps to avoid misconceptions and promotes accurate understanding among our students about the beliefs and practices of different faiths.</a:t>
            </a:r>
          </a:p>
          <a:p>
            <a:r>
              <a:rPr lang="en-US" dirty="0"/>
              <a:t>Importance of Respect and Understanding:</a:t>
            </a:r>
          </a:p>
          <a:p>
            <a:pPr lvl="1"/>
            <a:r>
              <a:rPr lang="en-US" dirty="0"/>
              <a:t>Respect for religious diversity is a fundamental aspect of our school ethos.</a:t>
            </a:r>
          </a:p>
          <a:p>
            <a:pPr lvl="1"/>
            <a:r>
              <a:rPr lang="en-US" dirty="0"/>
              <a:t>Through our RE curriculum and school-wide initiatives, we strive to cultivate an environment where students learn to appreciate and celebrate differences while fostering empathy and mutual respect.</a:t>
            </a:r>
          </a:p>
          <a:p>
            <a:endParaRPr lang="en-GB" dirty="0"/>
          </a:p>
        </p:txBody>
      </p:sp>
    </p:spTree>
    <p:extLst>
      <p:ext uri="{BB962C8B-B14F-4D97-AF65-F5344CB8AC3E}">
        <p14:creationId xmlns:p14="http://schemas.microsoft.com/office/powerpoint/2010/main" val="3352672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a:t>
            </a:r>
            <a:endParaRPr lang="en-GB" dirty="0"/>
          </a:p>
        </p:txBody>
      </p:sp>
      <p:sp>
        <p:nvSpPr>
          <p:cNvPr id="3" name="Content Placeholder 2"/>
          <p:cNvSpPr>
            <a:spLocks noGrp="1"/>
          </p:cNvSpPr>
          <p:nvPr>
            <p:ph idx="1"/>
          </p:nvPr>
        </p:nvSpPr>
        <p:spPr>
          <a:xfrm>
            <a:off x="1141412" y="1921164"/>
            <a:ext cx="10305213" cy="4596014"/>
          </a:xfrm>
        </p:spPr>
        <p:txBody>
          <a:bodyPr>
            <a:normAutofit fontScale="85000" lnSpcReduction="10000"/>
          </a:bodyPr>
          <a:lstStyle/>
          <a:p>
            <a:endParaRPr lang="en-GB" dirty="0" smtClean="0"/>
          </a:p>
          <a:p>
            <a:r>
              <a:rPr lang="en-US" dirty="0"/>
              <a:t>W</a:t>
            </a:r>
            <a:r>
              <a:rPr lang="en-US" dirty="0" smtClean="0"/>
              <a:t>e </a:t>
            </a:r>
            <a:r>
              <a:rPr lang="en-US" dirty="0"/>
              <a:t>are committed to ensuring that every child develops strong reading skills to unlock a world of knowledge and imagination. Our approach to reading is designed to provide structured support and regular assessment to help each child reach their full potential.</a:t>
            </a:r>
          </a:p>
          <a:p>
            <a:r>
              <a:rPr lang="en-US" dirty="0"/>
              <a:t>Key Components:</a:t>
            </a:r>
          </a:p>
          <a:p>
            <a:r>
              <a:rPr lang="en-US" dirty="0"/>
              <a:t>Systematic Phonics </a:t>
            </a:r>
            <a:r>
              <a:rPr lang="en-US" dirty="0" err="1"/>
              <a:t>Programme</a:t>
            </a:r>
            <a:r>
              <a:rPr lang="en-US" dirty="0"/>
              <a:t>:</a:t>
            </a:r>
          </a:p>
          <a:p>
            <a:pPr lvl="1"/>
            <a:r>
              <a:rPr lang="en-US" dirty="0"/>
              <a:t>We rigorously follow a systematic, synthetic phonics </a:t>
            </a:r>
            <a:r>
              <a:rPr lang="en-US" dirty="0" err="1"/>
              <a:t>programme</a:t>
            </a:r>
            <a:r>
              <a:rPr lang="en-US" dirty="0"/>
              <a:t> to teach children the fundamental skills needed for reading.</a:t>
            </a:r>
          </a:p>
          <a:p>
            <a:pPr lvl="1"/>
            <a:r>
              <a:rPr lang="en-US" dirty="0"/>
              <a:t>Phonics lessons are delivered regularly to all students, focusing on decoding skills and phonemic awareness.</a:t>
            </a:r>
          </a:p>
          <a:p>
            <a:r>
              <a:rPr lang="en-US" dirty="0"/>
              <a:t>Reading Scheme:</a:t>
            </a:r>
          </a:p>
          <a:p>
            <a:pPr lvl="1"/>
            <a:r>
              <a:rPr lang="en-US" dirty="0"/>
              <a:t>In addition to phonics instruction, we utilize a carefully selected reading scheme to provide children with a diverse range of reading materials.</a:t>
            </a:r>
          </a:p>
          <a:p>
            <a:pPr lvl="1"/>
            <a:r>
              <a:rPr lang="en-US" dirty="0"/>
              <a:t>Our reading scheme ensures that children have access to appropriately leveled books that match their reading ability and interests.</a:t>
            </a:r>
          </a:p>
          <a:p>
            <a:endParaRPr lang="en-GB" dirty="0"/>
          </a:p>
          <a:p>
            <a:endParaRPr lang="en-GB" dirty="0"/>
          </a:p>
        </p:txBody>
      </p:sp>
    </p:spTree>
    <p:extLst>
      <p:ext uri="{BB962C8B-B14F-4D97-AF65-F5344CB8AC3E}">
        <p14:creationId xmlns:p14="http://schemas.microsoft.com/office/powerpoint/2010/main" val="4206589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a:t>
            </a:r>
            <a:endParaRPr lang="en-GB" dirty="0"/>
          </a:p>
        </p:txBody>
      </p:sp>
      <p:sp>
        <p:nvSpPr>
          <p:cNvPr id="3" name="Content Placeholder 2"/>
          <p:cNvSpPr>
            <a:spLocks noGrp="1"/>
          </p:cNvSpPr>
          <p:nvPr>
            <p:ph idx="1"/>
          </p:nvPr>
        </p:nvSpPr>
        <p:spPr/>
        <p:txBody>
          <a:bodyPr>
            <a:normAutofit lnSpcReduction="10000"/>
          </a:bodyPr>
          <a:lstStyle/>
          <a:p>
            <a:r>
              <a:rPr lang="en-US" dirty="0"/>
              <a:t>Regular Assessments and Interventions:</a:t>
            </a:r>
          </a:p>
          <a:p>
            <a:pPr lvl="1"/>
            <a:r>
              <a:rPr lang="en-US" dirty="0"/>
              <a:t>We conduct regular assessments to identify any gaps in reading skills and provide targeted catch-up interventions as needed.</a:t>
            </a:r>
          </a:p>
          <a:p>
            <a:pPr lvl="1"/>
            <a:r>
              <a:rPr lang="en-US" dirty="0"/>
              <a:t>These assessments help us track each child's progress and tailor our teaching to their individual needs.</a:t>
            </a:r>
          </a:p>
          <a:p>
            <a:r>
              <a:rPr lang="en-US" dirty="0"/>
              <a:t>Book Change and Reading Practice:</a:t>
            </a:r>
          </a:p>
          <a:p>
            <a:pPr lvl="1"/>
            <a:r>
              <a:rPr lang="en-US" dirty="0"/>
              <a:t>In Year 2, children have the opportunity to change their books once a week, with the option for more frequent changes if requested.</a:t>
            </a:r>
          </a:p>
          <a:p>
            <a:pPr lvl="1"/>
            <a:r>
              <a:rPr lang="en-US" dirty="0"/>
              <a:t>Children on phased books change their books every 3 reads and also have access to online books through </a:t>
            </a:r>
            <a:r>
              <a:rPr lang="en-US" dirty="0" err="1"/>
              <a:t>ECollins</a:t>
            </a:r>
            <a:r>
              <a:rPr lang="en-US" dirty="0"/>
              <a:t>.</a:t>
            </a:r>
          </a:p>
          <a:p>
            <a:pPr lvl="1"/>
            <a:r>
              <a:rPr lang="en-US" dirty="0"/>
              <a:t>Daily phonics or spelling lessons are provided for all children, and those reading phased books receive 3 reading practice sessions a week with an adult.</a:t>
            </a:r>
          </a:p>
          <a:p>
            <a:endParaRPr lang="en-GB" dirty="0"/>
          </a:p>
        </p:txBody>
      </p:sp>
    </p:spTree>
    <p:extLst>
      <p:ext uri="{BB962C8B-B14F-4D97-AF65-F5344CB8AC3E}">
        <p14:creationId xmlns:p14="http://schemas.microsoft.com/office/powerpoint/2010/main" val="2634412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579702B-25C7-40D7-9E29-7686B11A9660}">
  <ds:schemaRefs>
    <ds:schemaRef ds:uri="http://schemas.microsoft.com/sharepoint/v3/contenttype/forms"/>
  </ds:schemaRefs>
</ds:datastoreItem>
</file>

<file path=customXml/itemProps2.xml><?xml version="1.0" encoding="utf-8"?>
<ds:datastoreItem xmlns:ds="http://schemas.openxmlformats.org/officeDocument/2006/customXml" ds:itemID="{A7C0B241-13E5-418D-8920-D23491E2D2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866CFD-F94E-4AE5-ACEA-86FEC0F48A10}">
  <ds:schemaRefs>
    <ds:schemaRef ds:uri="16c05727-aa75-4e4a-9b5f-8a80a1165891"/>
    <ds:schemaRef ds:uri="http://purl.org/dc/elements/1.1/"/>
    <ds:schemaRef ds:uri="http://www.w3.org/XML/1998/namespace"/>
    <ds:schemaRef ds:uri="http://schemas.microsoft.com/office/infopath/2007/PartnerControls"/>
    <ds:schemaRef ds:uri="http://schemas.microsoft.com/office/2006/documentManagement/types"/>
    <ds:schemaRef ds:uri="71af3243-3dd4-4a8d-8c0d-dd76da1f02a5"/>
    <ds:schemaRef ds:uri="http://purl.org/dc/dcmityp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Ion</Template>
  <TotalTime>0</TotalTime>
  <Words>1846</Words>
  <Application>Microsoft Office PowerPoint</Application>
  <PresentationFormat>Widescreen</PresentationFormat>
  <Paragraphs>137</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Rockwell</vt:lpstr>
      <vt:lpstr>Tahoma</vt:lpstr>
      <vt:lpstr>Wingdings 3</vt:lpstr>
      <vt:lpstr>Ion</vt:lpstr>
      <vt:lpstr>Year 1 and 2 Parent forum</vt:lpstr>
      <vt:lpstr>The general themes</vt:lpstr>
      <vt:lpstr>The general themes</vt:lpstr>
      <vt:lpstr>Helping those with additional needs</vt:lpstr>
      <vt:lpstr>Homework –  Finding the right balance</vt:lpstr>
      <vt:lpstr>Understanding Our Approach to Religious Education</vt:lpstr>
      <vt:lpstr>Key Points:</vt:lpstr>
      <vt:lpstr>Reading</vt:lpstr>
      <vt:lpstr>Reading</vt:lpstr>
      <vt:lpstr>Reading continued</vt:lpstr>
      <vt:lpstr>Preparation for year 3</vt:lpstr>
      <vt:lpstr>Communication</vt:lpstr>
      <vt:lpstr>Extra learning </vt:lpstr>
      <vt:lpstr>Other comments</vt:lpstr>
      <vt:lpstr>Helping my child when my first language is not English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2024-01-22T10:49:46Z</dcterms:created>
  <dcterms:modified xsi:type="dcterms:W3CDTF">2024-04-30T13:39:19Z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